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diagrams/data1.xml" ContentType="application/vnd.openxmlformats-officedocument.drawingml.diagramData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entation.xml" ContentType="application/vnd.openxmlformats-officedocument.presentationml.presentation.main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5.xml" ContentType="application/vnd.openxmlformats-officedocument.presentationml.slid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Layouts/slideLayout1.xml" ContentType="application/vnd.openxmlformats-officedocument.presentationml.slideLayout+xml"/>
  <Override PartName="/ppt/theme/theme5.xml" ContentType="application/vnd.openxmlformats-officedocument.theme+xml"/>
  <Override PartName="/ppt/diagrams/layout1.xml" ContentType="application/vnd.openxmlformats-officedocument.drawingml.diagramLayout+xml"/>
  <Override PartName="/ppt/theme/theme2.xml" ContentType="application/vnd.openxmlformats-officedocument.theme+xml"/>
  <Override PartName="/ppt/theme/theme1.xml" ContentType="application/vnd.openxmlformats-officedocument.theme+xml"/>
  <Override PartName="/ppt/handoutMasters/handoutMaster1.xml" ContentType="application/vnd.openxmlformats-officedocument.presentationml.handoutMaster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3.xml" ContentType="application/vnd.openxmlformats-officedocument.theme+xml"/>
  <Override PartName="/ppt/theme/theme6.xml" ContentType="application/vnd.openxmlformats-officedocument.theme+xml"/>
  <Override PartName="/ppt/theme/theme4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75" r:id="rId2"/>
    <p:sldMasterId id="2147483693" r:id="rId3"/>
    <p:sldMasterId id="2147483697" r:id="rId4"/>
    <p:sldMasterId id="2147483700" r:id="rId5"/>
  </p:sldMasterIdLst>
  <p:handoutMasterIdLst>
    <p:handoutMasterId r:id="rId24"/>
  </p:handoutMasterIdLst>
  <p:sldIdLst>
    <p:sldId id="256" r:id="rId6"/>
    <p:sldId id="275" r:id="rId7"/>
    <p:sldId id="257" r:id="rId8"/>
    <p:sldId id="259" r:id="rId9"/>
    <p:sldId id="258" r:id="rId10"/>
    <p:sldId id="273" r:id="rId11"/>
    <p:sldId id="274" r:id="rId12"/>
    <p:sldId id="261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x="9144000" cy="6858000" type="screen4x3"/>
  <p:notesSz cx="7315200" cy="96012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5620"/>
    <p:restoredTop sz="90683" autoAdjust="0"/>
  </p:normalViewPr>
  <p:slideViewPr>
    <p:cSldViewPr>
      <p:cViewPr varScale="1">
        <p:scale>
          <a:sx n="103" d="100"/>
          <a:sy n="103" d="100"/>
        </p:scale>
        <p:origin x="1494" y="15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6" d="100"/>
          <a:sy n="66" d="100"/>
        </p:scale>
        <p:origin x="1506" y="54"/>
      </p:cViewPr>
      <p:guideLst>
        <p:guide orient="horz" pos="3024"/>
        <p:guide pos="2304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handoutMaster" Target="handoutMasters/handoutMaster1.xml"/><Relationship Id="rId32" Type="http://schemas.openxmlformats.org/officeDocument/2006/relationships/customXml" Target="../customXml/item3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tableStyles" Target="tableStyle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customXml" Target="../customXml/item2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theme" Target="theme/theme1.xml"/><Relationship Id="rId30" Type="http://schemas.openxmlformats.org/officeDocument/2006/relationships/customXml" Target="../customXml/item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Valérie Turgeon" userId="1b450f87-bfaa-4071-9d8b-ae7ea46261a8" providerId="ADAL" clId="{BE7BEF42-3387-4309-8499-E576D30755E4}"/>
    <pc:docChg chg="undo redo custSel addSld delSld modSld modHandout">
      <pc:chgData name="Valérie Turgeon" userId="1b450f87-bfaa-4071-9d8b-ae7ea46261a8" providerId="ADAL" clId="{BE7BEF42-3387-4309-8499-E576D30755E4}" dt="2018-09-08T11:57:23.554" v="702" actId="1076"/>
      <pc:docMkLst>
        <pc:docMk/>
      </pc:docMkLst>
      <pc:sldChg chg="modSp">
        <pc:chgData name="Valérie Turgeon" userId="1b450f87-bfaa-4071-9d8b-ae7ea46261a8" providerId="ADAL" clId="{BE7BEF42-3387-4309-8499-E576D30755E4}" dt="2018-09-08T11:51:57.290" v="674" actId="1076"/>
        <pc:sldMkLst>
          <pc:docMk/>
          <pc:sldMk cId="2313122668" sldId="256"/>
        </pc:sldMkLst>
        <pc:spChg chg="mod">
          <ac:chgData name="Valérie Turgeon" userId="1b450f87-bfaa-4071-9d8b-ae7ea46261a8" providerId="ADAL" clId="{BE7BEF42-3387-4309-8499-E576D30755E4}" dt="2018-09-08T11:51:57.290" v="674" actId="1076"/>
          <ac:spMkLst>
            <pc:docMk/>
            <pc:sldMk cId="2313122668" sldId="256"/>
            <ac:spMk id="3" creationId="{00000000-0000-0000-0000-000000000000}"/>
          </ac:spMkLst>
        </pc:spChg>
      </pc:sldChg>
      <pc:sldChg chg="addSp delSp modSp mod setBg">
        <pc:chgData name="Valérie Turgeon" userId="1b450f87-bfaa-4071-9d8b-ae7ea46261a8" providerId="ADAL" clId="{BE7BEF42-3387-4309-8499-E576D30755E4}" dt="2018-09-07T18:12:56.509" v="6" actId="1076"/>
        <pc:sldMkLst>
          <pc:docMk/>
          <pc:sldMk cId="4189950232" sldId="257"/>
        </pc:sldMkLst>
        <pc:spChg chg="mod">
          <ac:chgData name="Valérie Turgeon" userId="1b450f87-bfaa-4071-9d8b-ae7ea46261a8" providerId="ADAL" clId="{BE7BEF42-3387-4309-8499-E576D30755E4}" dt="2018-09-07T18:12:50.842" v="5" actId="26606"/>
          <ac:spMkLst>
            <pc:docMk/>
            <pc:sldMk cId="4189950232" sldId="257"/>
            <ac:spMk id="2" creationId="{00000000-0000-0000-0000-000000000000}"/>
          </ac:spMkLst>
        </pc:spChg>
        <pc:spChg chg="mod">
          <ac:chgData name="Valérie Turgeon" userId="1b450f87-bfaa-4071-9d8b-ae7ea46261a8" providerId="ADAL" clId="{BE7BEF42-3387-4309-8499-E576D30755E4}" dt="2018-09-07T18:12:50.842" v="5" actId="26606"/>
          <ac:spMkLst>
            <pc:docMk/>
            <pc:sldMk cId="4189950232" sldId="257"/>
            <ac:spMk id="3" creationId="{00000000-0000-0000-0000-000000000000}"/>
          </ac:spMkLst>
        </pc:spChg>
        <pc:spChg chg="add">
          <ac:chgData name="Valérie Turgeon" userId="1b450f87-bfaa-4071-9d8b-ae7ea46261a8" providerId="ADAL" clId="{BE7BEF42-3387-4309-8499-E576D30755E4}" dt="2018-09-07T18:12:50.842" v="5" actId="26606"/>
          <ac:spMkLst>
            <pc:docMk/>
            <pc:sldMk cId="4189950232" sldId="257"/>
            <ac:spMk id="10" creationId="{AB45A142-4255-493C-8284-5D566C121B10}"/>
          </ac:spMkLst>
        </pc:spChg>
        <pc:picChg chg="del">
          <ac:chgData name="Valérie Turgeon" userId="1b450f87-bfaa-4071-9d8b-ae7ea46261a8" providerId="ADAL" clId="{BE7BEF42-3387-4309-8499-E576D30755E4}" dt="2018-09-07T18:12:37.623" v="0" actId="478"/>
          <ac:picMkLst>
            <pc:docMk/>
            <pc:sldMk cId="4189950232" sldId="257"/>
            <ac:picMk id="4" creationId="{CE0E018C-63BA-4976-A42E-D3108B3412EF}"/>
          </ac:picMkLst>
        </pc:picChg>
        <pc:picChg chg="add mod">
          <ac:chgData name="Valérie Turgeon" userId="1b450f87-bfaa-4071-9d8b-ae7ea46261a8" providerId="ADAL" clId="{BE7BEF42-3387-4309-8499-E576D30755E4}" dt="2018-09-07T18:12:56.509" v="6" actId="1076"/>
          <ac:picMkLst>
            <pc:docMk/>
            <pc:sldMk cId="4189950232" sldId="257"/>
            <ac:picMk id="5" creationId="{9710E745-CB8C-42F8-AA60-44317A20282A}"/>
          </ac:picMkLst>
        </pc:picChg>
        <pc:cxnChg chg="add">
          <ac:chgData name="Valérie Turgeon" userId="1b450f87-bfaa-4071-9d8b-ae7ea46261a8" providerId="ADAL" clId="{BE7BEF42-3387-4309-8499-E576D30755E4}" dt="2018-09-07T18:12:50.842" v="5" actId="26606"/>
          <ac:cxnSpMkLst>
            <pc:docMk/>
            <pc:sldMk cId="4189950232" sldId="257"/>
            <ac:cxnSpMk id="12" creationId="{38FB9660-F42F-4313-BBC4-47C007FE484C}"/>
          </ac:cxnSpMkLst>
        </pc:cxnChg>
      </pc:sldChg>
      <pc:sldChg chg="modSp">
        <pc:chgData name="Valérie Turgeon" userId="1b450f87-bfaa-4071-9d8b-ae7ea46261a8" providerId="ADAL" clId="{BE7BEF42-3387-4309-8499-E576D30755E4}" dt="2018-09-07T18:16:55.791" v="34" actId="404"/>
        <pc:sldMkLst>
          <pc:docMk/>
          <pc:sldMk cId="2974685268" sldId="258"/>
        </pc:sldMkLst>
        <pc:spChg chg="mod">
          <ac:chgData name="Valérie Turgeon" userId="1b450f87-bfaa-4071-9d8b-ae7ea46261a8" providerId="ADAL" clId="{BE7BEF42-3387-4309-8499-E576D30755E4}" dt="2018-09-07T18:16:55.791" v="34" actId="404"/>
          <ac:spMkLst>
            <pc:docMk/>
            <pc:sldMk cId="2974685268" sldId="258"/>
            <ac:spMk id="2" creationId="{00000000-0000-0000-0000-000000000000}"/>
          </ac:spMkLst>
        </pc:spChg>
      </pc:sldChg>
      <pc:sldChg chg="addSp delSp modSp mod setBg delDesignElem">
        <pc:chgData name="Valérie Turgeon" userId="1b450f87-bfaa-4071-9d8b-ae7ea46261a8" providerId="ADAL" clId="{BE7BEF42-3387-4309-8499-E576D30755E4}" dt="2018-09-07T18:16:47.954" v="33" actId="403"/>
        <pc:sldMkLst>
          <pc:docMk/>
          <pc:sldMk cId="1667322807" sldId="259"/>
        </pc:sldMkLst>
        <pc:spChg chg="mod">
          <ac:chgData name="Valérie Turgeon" userId="1b450f87-bfaa-4071-9d8b-ae7ea46261a8" providerId="ADAL" clId="{BE7BEF42-3387-4309-8499-E576D30755E4}" dt="2018-09-07T18:16:47.954" v="33" actId="403"/>
          <ac:spMkLst>
            <pc:docMk/>
            <pc:sldMk cId="1667322807" sldId="259"/>
            <ac:spMk id="2" creationId="{00000000-0000-0000-0000-000000000000}"/>
          </ac:spMkLst>
        </pc:spChg>
        <pc:spChg chg="del mod">
          <ac:chgData name="Valérie Turgeon" userId="1b450f87-bfaa-4071-9d8b-ae7ea46261a8" providerId="ADAL" clId="{BE7BEF42-3387-4309-8499-E576D30755E4}" dt="2018-09-07T18:13:21" v="7" actId="26606"/>
          <ac:spMkLst>
            <pc:docMk/>
            <pc:sldMk cId="1667322807" sldId="259"/>
            <ac:spMk id="6" creationId="{00000000-0000-0000-0000-000000000000}"/>
          </ac:spMkLst>
        </pc:spChg>
        <pc:spChg chg="add del">
          <ac:chgData name="Valérie Turgeon" userId="1b450f87-bfaa-4071-9d8b-ae7ea46261a8" providerId="ADAL" clId="{BE7BEF42-3387-4309-8499-E576D30755E4}" dt="2018-09-07T18:14:26.034" v="19" actId="403"/>
          <ac:spMkLst>
            <pc:docMk/>
            <pc:sldMk cId="1667322807" sldId="259"/>
            <ac:spMk id="10" creationId="{42285737-90EE-47DC-AC80-8AE156B11969}"/>
          </ac:spMkLst>
        </pc:spChg>
        <pc:grpChg chg="add del">
          <ac:chgData name="Valérie Turgeon" userId="1b450f87-bfaa-4071-9d8b-ae7ea46261a8" providerId="ADAL" clId="{BE7BEF42-3387-4309-8499-E576D30755E4}" dt="2018-09-07T18:14:26.034" v="19" actId="403"/>
          <ac:grpSpMkLst>
            <pc:docMk/>
            <pc:sldMk cId="1667322807" sldId="259"/>
            <ac:grpSpMk id="12" creationId="{B57BDC17-F1B3-455F-BBF1-680AA1F25C06}"/>
          </ac:grpSpMkLst>
        </pc:grpChg>
        <pc:graphicFrameChg chg="add mod">
          <ac:chgData name="Valérie Turgeon" userId="1b450f87-bfaa-4071-9d8b-ae7ea46261a8" providerId="ADAL" clId="{BE7BEF42-3387-4309-8499-E576D30755E4}" dt="2018-09-07T18:14:59.872" v="21" actId="12100"/>
          <ac:graphicFrameMkLst>
            <pc:docMk/>
            <pc:sldMk cId="1667322807" sldId="259"/>
            <ac:graphicFrameMk id="5" creationId="{5256AB08-E062-4417-AB5E-486AC8615344}"/>
          </ac:graphicFrameMkLst>
        </pc:graphicFrameChg>
      </pc:sldChg>
      <pc:sldChg chg="modSp modTransition">
        <pc:chgData name="Valérie Turgeon" userId="1b450f87-bfaa-4071-9d8b-ae7ea46261a8" providerId="ADAL" clId="{BE7BEF42-3387-4309-8499-E576D30755E4}" dt="2018-09-08T00:02:52.118" v="134" actId="5793"/>
        <pc:sldMkLst>
          <pc:docMk/>
          <pc:sldMk cId="1716054340" sldId="260"/>
        </pc:sldMkLst>
        <pc:spChg chg="mod">
          <ac:chgData name="Valérie Turgeon" userId="1b450f87-bfaa-4071-9d8b-ae7ea46261a8" providerId="ADAL" clId="{BE7BEF42-3387-4309-8499-E576D30755E4}" dt="2018-09-07T18:17:21.472" v="37" actId="207"/>
          <ac:spMkLst>
            <pc:docMk/>
            <pc:sldMk cId="1716054340" sldId="260"/>
            <ac:spMk id="2" creationId="{00000000-0000-0000-0000-000000000000}"/>
          </ac:spMkLst>
        </pc:spChg>
        <pc:spChg chg="mod">
          <ac:chgData name="Valérie Turgeon" userId="1b450f87-bfaa-4071-9d8b-ae7ea46261a8" providerId="ADAL" clId="{BE7BEF42-3387-4309-8499-E576D30755E4}" dt="2018-09-08T00:02:01.953" v="133" actId="20577"/>
          <ac:spMkLst>
            <pc:docMk/>
            <pc:sldMk cId="1716054340" sldId="260"/>
            <ac:spMk id="4" creationId="{00000000-0000-0000-0000-000000000000}"/>
          </ac:spMkLst>
        </pc:spChg>
      </pc:sldChg>
      <pc:sldChg chg="modSp">
        <pc:chgData name="Valérie Turgeon" userId="1b450f87-bfaa-4071-9d8b-ae7ea46261a8" providerId="ADAL" clId="{BE7BEF42-3387-4309-8499-E576D30755E4}" dt="2018-09-07T18:17:49.593" v="43" actId="207"/>
        <pc:sldMkLst>
          <pc:docMk/>
          <pc:sldMk cId="2197349281" sldId="261"/>
        </pc:sldMkLst>
        <pc:spChg chg="mod">
          <ac:chgData name="Valérie Turgeon" userId="1b450f87-bfaa-4071-9d8b-ae7ea46261a8" providerId="ADAL" clId="{BE7BEF42-3387-4309-8499-E576D30755E4}" dt="2018-09-07T18:17:49.593" v="43" actId="207"/>
          <ac:spMkLst>
            <pc:docMk/>
            <pc:sldMk cId="2197349281" sldId="261"/>
            <ac:spMk id="2" creationId="{00000000-0000-0000-0000-000000000000}"/>
          </ac:spMkLst>
        </pc:spChg>
      </pc:sldChg>
      <pc:sldChg chg="addSp modSp del">
        <pc:chgData name="Valérie Turgeon" userId="1b450f87-bfaa-4071-9d8b-ae7ea46261a8" providerId="ADAL" clId="{BE7BEF42-3387-4309-8499-E576D30755E4}" dt="2018-09-08T00:25:34.617" v="208" actId="2696"/>
        <pc:sldMkLst>
          <pc:docMk/>
          <pc:sldMk cId="2082468043" sldId="262"/>
        </pc:sldMkLst>
        <pc:spChg chg="mod">
          <ac:chgData name="Valérie Turgeon" userId="1b450f87-bfaa-4071-9d8b-ae7ea46261a8" providerId="ADAL" clId="{BE7BEF42-3387-4309-8499-E576D30755E4}" dt="2018-09-07T18:17:36.812" v="41" actId="207"/>
          <ac:spMkLst>
            <pc:docMk/>
            <pc:sldMk cId="2082468043" sldId="262"/>
            <ac:spMk id="2" creationId="{00000000-0000-0000-0000-000000000000}"/>
          </ac:spMkLst>
        </pc:spChg>
        <pc:spChg chg="add mod">
          <ac:chgData name="Valérie Turgeon" userId="1b450f87-bfaa-4071-9d8b-ae7ea46261a8" providerId="ADAL" clId="{BE7BEF42-3387-4309-8499-E576D30755E4}" dt="2018-09-08T00:16:52.095" v="184" actId="1076"/>
          <ac:spMkLst>
            <pc:docMk/>
            <pc:sldMk cId="2082468043" sldId="262"/>
            <ac:spMk id="3" creationId="{9017A76E-2471-434B-B580-D35DE8BD8245}"/>
          </ac:spMkLst>
        </pc:spChg>
        <pc:graphicFrameChg chg="mod modGraphic">
          <ac:chgData name="Valérie Turgeon" userId="1b450f87-bfaa-4071-9d8b-ae7ea46261a8" providerId="ADAL" clId="{BE7BEF42-3387-4309-8499-E576D30755E4}" dt="2018-09-08T00:23:00.590" v="186" actId="2165"/>
          <ac:graphicFrameMkLst>
            <pc:docMk/>
            <pc:sldMk cId="2082468043" sldId="262"/>
            <ac:graphicFrameMk id="5" creationId="{00000000-0000-0000-0000-000000000000}"/>
          </ac:graphicFrameMkLst>
        </pc:graphicFrameChg>
      </pc:sldChg>
      <pc:sldChg chg="modSp">
        <pc:chgData name="Valérie Turgeon" userId="1b450f87-bfaa-4071-9d8b-ae7ea46261a8" providerId="ADAL" clId="{BE7BEF42-3387-4309-8499-E576D30755E4}" dt="2018-09-07T18:17:59.372" v="45" actId="207"/>
        <pc:sldMkLst>
          <pc:docMk/>
          <pc:sldMk cId="143849981" sldId="263"/>
        </pc:sldMkLst>
        <pc:spChg chg="mod">
          <ac:chgData name="Valérie Turgeon" userId="1b450f87-bfaa-4071-9d8b-ae7ea46261a8" providerId="ADAL" clId="{BE7BEF42-3387-4309-8499-E576D30755E4}" dt="2018-09-07T18:17:59.372" v="45" actId="207"/>
          <ac:spMkLst>
            <pc:docMk/>
            <pc:sldMk cId="143849981" sldId="263"/>
            <ac:spMk id="2" creationId="{00000000-0000-0000-0000-000000000000}"/>
          </ac:spMkLst>
        </pc:spChg>
      </pc:sldChg>
      <pc:sldChg chg="addSp delSp modSp">
        <pc:chgData name="Valérie Turgeon" userId="1b450f87-bfaa-4071-9d8b-ae7ea46261a8" providerId="ADAL" clId="{BE7BEF42-3387-4309-8499-E576D30755E4}" dt="2018-09-08T00:29:14.128" v="226" actId="2711"/>
        <pc:sldMkLst>
          <pc:docMk/>
          <pc:sldMk cId="3422720351" sldId="264"/>
        </pc:sldMkLst>
        <pc:spChg chg="mod">
          <ac:chgData name="Valérie Turgeon" userId="1b450f87-bfaa-4071-9d8b-ae7ea46261a8" providerId="ADAL" clId="{BE7BEF42-3387-4309-8499-E576D30755E4}" dt="2018-09-07T18:18:07.408" v="47" actId="207"/>
          <ac:spMkLst>
            <pc:docMk/>
            <pc:sldMk cId="3422720351" sldId="264"/>
            <ac:spMk id="2" creationId="{00000000-0000-0000-0000-000000000000}"/>
          </ac:spMkLst>
        </pc:spChg>
        <pc:spChg chg="mod">
          <ac:chgData name="Valérie Turgeon" userId="1b450f87-bfaa-4071-9d8b-ae7ea46261a8" providerId="ADAL" clId="{BE7BEF42-3387-4309-8499-E576D30755E4}" dt="2018-09-08T00:01:40.452" v="123" actId="20577"/>
          <ac:spMkLst>
            <pc:docMk/>
            <pc:sldMk cId="3422720351" sldId="264"/>
            <ac:spMk id="3" creationId="{00000000-0000-0000-0000-000000000000}"/>
          </ac:spMkLst>
        </pc:spChg>
        <pc:spChg chg="add del">
          <ac:chgData name="Valérie Turgeon" userId="1b450f87-bfaa-4071-9d8b-ae7ea46261a8" providerId="ADAL" clId="{BE7BEF42-3387-4309-8499-E576D30755E4}" dt="2018-09-07T23:54:04.935" v="73" actId="2711"/>
          <ac:spMkLst>
            <pc:docMk/>
            <pc:sldMk cId="3422720351" sldId="264"/>
            <ac:spMk id="5" creationId="{B847C322-4398-4AF2-9B73-B9661E442A67}"/>
          </ac:spMkLst>
        </pc:spChg>
        <pc:graphicFrameChg chg="modGraphic">
          <ac:chgData name="Valérie Turgeon" userId="1b450f87-bfaa-4071-9d8b-ae7ea46261a8" providerId="ADAL" clId="{BE7BEF42-3387-4309-8499-E576D30755E4}" dt="2018-09-08T00:29:14.128" v="226" actId="2711"/>
          <ac:graphicFrameMkLst>
            <pc:docMk/>
            <pc:sldMk cId="3422720351" sldId="264"/>
            <ac:graphicFrameMk id="4" creationId="{00000000-0000-0000-0000-000000000000}"/>
          </ac:graphicFrameMkLst>
        </pc:graphicFrameChg>
      </pc:sldChg>
      <pc:sldChg chg="modSp">
        <pc:chgData name="Valérie Turgeon" userId="1b450f87-bfaa-4071-9d8b-ae7ea46261a8" providerId="ADAL" clId="{BE7BEF42-3387-4309-8499-E576D30755E4}" dt="2018-09-08T11:57:23.554" v="702" actId="1076"/>
        <pc:sldMkLst>
          <pc:docMk/>
          <pc:sldMk cId="3391864818" sldId="265"/>
        </pc:sldMkLst>
        <pc:spChg chg="mod">
          <ac:chgData name="Valérie Turgeon" userId="1b450f87-bfaa-4071-9d8b-ae7ea46261a8" providerId="ADAL" clId="{BE7BEF42-3387-4309-8499-E576D30755E4}" dt="2018-09-08T11:46:56.057" v="527" actId="20577"/>
          <ac:spMkLst>
            <pc:docMk/>
            <pc:sldMk cId="3391864818" sldId="265"/>
            <ac:spMk id="2" creationId="{00000000-0000-0000-0000-000000000000}"/>
          </ac:spMkLst>
        </pc:spChg>
        <pc:graphicFrameChg chg="mod modGraphic">
          <ac:chgData name="Valérie Turgeon" userId="1b450f87-bfaa-4071-9d8b-ae7ea46261a8" providerId="ADAL" clId="{BE7BEF42-3387-4309-8499-E576D30755E4}" dt="2018-09-08T11:57:23.554" v="702" actId="1076"/>
          <ac:graphicFrameMkLst>
            <pc:docMk/>
            <pc:sldMk cId="3391864818" sldId="265"/>
            <ac:graphicFrameMk id="3" creationId="{00000000-0000-0000-0000-000000000000}"/>
          </ac:graphicFrameMkLst>
        </pc:graphicFrameChg>
      </pc:sldChg>
      <pc:sldChg chg="modSp">
        <pc:chgData name="Valérie Turgeon" userId="1b450f87-bfaa-4071-9d8b-ae7ea46261a8" providerId="ADAL" clId="{BE7BEF42-3387-4309-8499-E576D30755E4}" dt="2018-09-08T11:49:04.288" v="545" actId="5793"/>
        <pc:sldMkLst>
          <pc:docMk/>
          <pc:sldMk cId="2164712370" sldId="266"/>
        </pc:sldMkLst>
        <pc:spChg chg="mod">
          <ac:chgData name="Valérie Turgeon" userId="1b450f87-bfaa-4071-9d8b-ae7ea46261a8" providerId="ADAL" clId="{BE7BEF42-3387-4309-8499-E576D30755E4}" dt="2018-09-08T11:49:04.288" v="545" actId="5793"/>
          <ac:spMkLst>
            <pc:docMk/>
            <pc:sldMk cId="2164712370" sldId="266"/>
            <ac:spMk id="2" creationId="{00000000-0000-0000-0000-000000000000}"/>
          </ac:spMkLst>
        </pc:spChg>
        <pc:graphicFrameChg chg="mod modGraphic">
          <ac:chgData name="Valérie Turgeon" userId="1b450f87-bfaa-4071-9d8b-ae7ea46261a8" providerId="ADAL" clId="{BE7BEF42-3387-4309-8499-E576D30755E4}" dt="2018-09-08T00:27:14.887" v="212" actId="1076"/>
          <ac:graphicFrameMkLst>
            <pc:docMk/>
            <pc:sldMk cId="2164712370" sldId="266"/>
            <ac:graphicFrameMk id="3" creationId="{00000000-0000-0000-0000-000000000000}"/>
          </ac:graphicFrameMkLst>
        </pc:graphicFrameChg>
      </pc:sldChg>
      <pc:sldChg chg="modSp">
        <pc:chgData name="Valérie Turgeon" userId="1b450f87-bfaa-4071-9d8b-ae7ea46261a8" providerId="ADAL" clId="{BE7BEF42-3387-4309-8499-E576D30755E4}" dt="2018-09-08T00:28:48.147" v="225" actId="2711"/>
        <pc:sldMkLst>
          <pc:docMk/>
          <pc:sldMk cId="395692655" sldId="267"/>
        </pc:sldMkLst>
        <pc:spChg chg="mod">
          <ac:chgData name="Valérie Turgeon" userId="1b450f87-bfaa-4071-9d8b-ae7ea46261a8" providerId="ADAL" clId="{BE7BEF42-3387-4309-8499-E576D30755E4}" dt="2018-09-07T18:19:22.200" v="56" actId="207"/>
          <ac:spMkLst>
            <pc:docMk/>
            <pc:sldMk cId="395692655" sldId="267"/>
            <ac:spMk id="2" creationId="{00000000-0000-0000-0000-000000000000}"/>
          </ac:spMkLst>
        </pc:spChg>
        <pc:spChg chg="mod">
          <ac:chgData name="Valérie Turgeon" userId="1b450f87-bfaa-4071-9d8b-ae7ea46261a8" providerId="ADAL" clId="{BE7BEF42-3387-4309-8499-E576D30755E4}" dt="2018-09-08T00:28:48.147" v="225" actId="2711"/>
          <ac:spMkLst>
            <pc:docMk/>
            <pc:sldMk cId="395692655" sldId="267"/>
            <ac:spMk id="7" creationId="{00000000-0000-0000-0000-000000000000}"/>
          </ac:spMkLst>
        </pc:spChg>
      </pc:sldChg>
      <pc:sldChg chg="modSp">
        <pc:chgData name="Valérie Turgeon" userId="1b450f87-bfaa-4071-9d8b-ae7ea46261a8" providerId="ADAL" clId="{BE7BEF42-3387-4309-8499-E576D30755E4}" dt="2018-09-08T11:49:37.375" v="590" actId="20577"/>
        <pc:sldMkLst>
          <pc:docMk/>
          <pc:sldMk cId="3527313011" sldId="268"/>
        </pc:sldMkLst>
        <pc:spChg chg="mod">
          <ac:chgData name="Valérie Turgeon" userId="1b450f87-bfaa-4071-9d8b-ae7ea46261a8" providerId="ADAL" clId="{BE7BEF42-3387-4309-8499-E576D30755E4}" dt="2018-09-08T11:49:37.375" v="590" actId="20577"/>
          <ac:spMkLst>
            <pc:docMk/>
            <pc:sldMk cId="3527313011" sldId="268"/>
            <ac:spMk id="2" creationId="{00000000-0000-0000-0000-000000000000}"/>
          </ac:spMkLst>
        </pc:spChg>
      </pc:sldChg>
      <pc:sldChg chg="modSp">
        <pc:chgData name="Valérie Turgeon" userId="1b450f87-bfaa-4071-9d8b-ae7ea46261a8" providerId="ADAL" clId="{BE7BEF42-3387-4309-8499-E576D30755E4}" dt="2018-09-08T11:49:55.106" v="595" actId="5793"/>
        <pc:sldMkLst>
          <pc:docMk/>
          <pc:sldMk cId="3383623819" sldId="269"/>
        </pc:sldMkLst>
        <pc:spChg chg="mod">
          <ac:chgData name="Valérie Turgeon" userId="1b450f87-bfaa-4071-9d8b-ae7ea46261a8" providerId="ADAL" clId="{BE7BEF42-3387-4309-8499-E576D30755E4}" dt="2018-09-08T11:49:55.106" v="595" actId="5793"/>
          <ac:spMkLst>
            <pc:docMk/>
            <pc:sldMk cId="3383623819" sldId="269"/>
            <ac:spMk id="2" creationId="{00000000-0000-0000-0000-000000000000}"/>
          </ac:spMkLst>
        </pc:spChg>
      </pc:sldChg>
      <pc:sldChg chg="modSp">
        <pc:chgData name="Valérie Turgeon" userId="1b450f87-bfaa-4071-9d8b-ae7ea46261a8" providerId="ADAL" clId="{BE7BEF42-3387-4309-8499-E576D30755E4}" dt="2018-09-08T11:50:15.807" v="617" actId="20577"/>
        <pc:sldMkLst>
          <pc:docMk/>
          <pc:sldMk cId="1985063633" sldId="270"/>
        </pc:sldMkLst>
        <pc:spChg chg="mod">
          <ac:chgData name="Valérie Turgeon" userId="1b450f87-bfaa-4071-9d8b-ae7ea46261a8" providerId="ADAL" clId="{BE7BEF42-3387-4309-8499-E576D30755E4}" dt="2018-09-08T11:50:15.807" v="617" actId="20577"/>
          <ac:spMkLst>
            <pc:docMk/>
            <pc:sldMk cId="1985063633" sldId="270"/>
            <ac:spMk id="2" creationId="{00000000-0000-0000-0000-000000000000}"/>
          </ac:spMkLst>
        </pc:spChg>
        <pc:graphicFrameChg chg="mod modGraphic">
          <ac:chgData name="Valérie Turgeon" userId="1b450f87-bfaa-4071-9d8b-ae7ea46261a8" providerId="ADAL" clId="{BE7BEF42-3387-4309-8499-E576D30755E4}" dt="2018-09-07T23:53:07.874" v="71" actId="1076"/>
          <ac:graphicFrameMkLst>
            <pc:docMk/>
            <pc:sldMk cId="1985063633" sldId="270"/>
            <ac:graphicFrameMk id="3" creationId="{00000000-0000-0000-0000-000000000000}"/>
          </ac:graphicFrameMkLst>
        </pc:graphicFrameChg>
      </pc:sldChg>
      <pc:sldChg chg="modSp">
        <pc:chgData name="Valérie Turgeon" userId="1b450f87-bfaa-4071-9d8b-ae7ea46261a8" providerId="ADAL" clId="{BE7BEF42-3387-4309-8499-E576D30755E4}" dt="2018-09-08T11:50:53.557" v="622" actId="20577"/>
        <pc:sldMkLst>
          <pc:docMk/>
          <pc:sldMk cId="2947774394" sldId="271"/>
        </pc:sldMkLst>
        <pc:spChg chg="mod">
          <ac:chgData name="Valérie Turgeon" userId="1b450f87-bfaa-4071-9d8b-ae7ea46261a8" providerId="ADAL" clId="{BE7BEF42-3387-4309-8499-E576D30755E4}" dt="2018-09-08T11:50:53.557" v="622" actId="20577"/>
          <ac:spMkLst>
            <pc:docMk/>
            <pc:sldMk cId="2947774394" sldId="271"/>
            <ac:spMk id="2" creationId="{00000000-0000-0000-0000-000000000000}"/>
          </ac:spMkLst>
        </pc:spChg>
      </pc:sldChg>
      <pc:sldChg chg="modSp">
        <pc:chgData name="Valérie Turgeon" userId="1b450f87-bfaa-4071-9d8b-ae7ea46261a8" providerId="ADAL" clId="{BE7BEF42-3387-4309-8499-E576D30755E4}" dt="2018-09-07T18:19:57.207" v="69" actId="207"/>
        <pc:sldMkLst>
          <pc:docMk/>
          <pc:sldMk cId="263398047" sldId="272"/>
        </pc:sldMkLst>
        <pc:spChg chg="mod">
          <ac:chgData name="Valérie Turgeon" userId="1b450f87-bfaa-4071-9d8b-ae7ea46261a8" providerId="ADAL" clId="{BE7BEF42-3387-4309-8499-E576D30755E4}" dt="2018-09-07T18:19:57.207" v="69" actId="207"/>
          <ac:spMkLst>
            <pc:docMk/>
            <pc:sldMk cId="263398047" sldId="272"/>
            <ac:spMk id="2" creationId="{00000000-0000-0000-0000-000000000000}"/>
          </ac:spMkLst>
        </pc:spChg>
      </pc:sldChg>
      <pc:sldChg chg="delSp modSp add">
        <pc:chgData name="Valérie Turgeon" userId="1b450f87-bfaa-4071-9d8b-ae7ea46261a8" providerId="ADAL" clId="{BE7BEF42-3387-4309-8499-E576D30755E4}" dt="2018-09-08T11:48:31.608" v="540" actId="1076"/>
        <pc:sldMkLst>
          <pc:docMk/>
          <pc:sldMk cId="1106725628" sldId="273"/>
        </pc:sldMkLst>
        <pc:spChg chg="mod">
          <ac:chgData name="Valérie Turgeon" userId="1b450f87-bfaa-4071-9d8b-ae7ea46261a8" providerId="ADAL" clId="{BE7BEF42-3387-4309-8499-E576D30755E4}" dt="2018-09-08T11:46:34.054" v="513" actId="20577"/>
          <ac:spMkLst>
            <pc:docMk/>
            <pc:sldMk cId="1106725628" sldId="273"/>
            <ac:spMk id="2" creationId="{00000000-0000-0000-0000-000000000000}"/>
          </ac:spMkLst>
        </pc:spChg>
        <pc:spChg chg="del">
          <ac:chgData name="Valérie Turgeon" userId="1b450f87-bfaa-4071-9d8b-ae7ea46261a8" providerId="ADAL" clId="{BE7BEF42-3387-4309-8499-E576D30755E4}" dt="2018-09-08T00:04:12.363" v="159" actId="478"/>
          <ac:spMkLst>
            <pc:docMk/>
            <pc:sldMk cId="1106725628" sldId="273"/>
            <ac:spMk id="3" creationId="{9017A76E-2471-434B-B580-D35DE8BD8245}"/>
          </ac:spMkLst>
        </pc:spChg>
        <pc:graphicFrameChg chg="mod modGraphic">
          <ac:chgData name="Valérie Turgeon" userId="1b450f87-bfaa-4071-9d8b-ae7ea46261a8" providerId="ADAL" clId="{BE7BEF42-3387-4309-8499-E576D30755E4}" dt="2018-09-08T11:48:31.608" v="540" actId="1076"/>
          <ac:graphicFrameMkLst>
            <pc:docMk/>
            <pc:sldMk cId="1106725628" sldId="273"/>
            <ac:graphicFrameMk id="5" creationId="{00000000-0000-0000-0000-000000000000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8732C90-B617-4ED4-95BE-606CB273F03C}" type="doc">
      <dgm:prSet loTypeId="urn:microsoft.com/office/officeart/2005/8/layout/hierarchy2" loCatId="hierarchy" qsTypeId="urn:microsoft.com/office/officeart/2005/8/quickstyle/3d2" qsCatId="3D" csTypeId="urn:microsoft.com/office/officeart/2005/8/colors/colorful4" csCatId="colorful"/>
      <dgm:spPr/>
      <dgm:t>
        <a:bodyPr/>
        <a:lstStyle/>
        <a:p>
          <a:endParaRPr lang="en-US"/>
        </a:p>
      </dgm:t>
    </dgm:pt>
    <dgm:pt modelId="{85FA6803-A45C-4493-A0B3-9192B16DE237}">
      <dgm:prSet/>
      <dgm:spPr/>
      <dgm:t>
        <a:bodyPr/>
        <a:lstStyle/>
        <a:p>
          <a:r>
            <a:rPr lang="fr-CA" dirty="0"/>
            <a:t>Librairie JS contenant plusieurs méthodes récurrentes</a:t>
          </a:r>
          <a:endParaRPr lang="en-US" dirty="0"/>
        </a:p>
      </dgm:t>
    </dgm:pt>
    <dgm:pt modelId="{2CCE7882-1B74-45A6-9E19-BF1DE324230E}" type="parTrans" cxnId="{E0F1683A-CFCC-4B76-A061-D785E9BA09B7}">
      <dgm:prSet/>
      <dgm:spPr/>
      <dgm:t>
        <a:bodyPr/>
        <a:lstStyle/>
        <a:p>
          <a:endParaRPr lang="en-US"/>
        </a:p>
      </dgm:t>
    </dgm:pt>
    <dgm:pt modelId="{AA672789-5CDC-415C-8A52-F4EE345E3C9B}" type="sibTrans" cxnId="{E0F1683A-CFCC-4B76-A061-D785E9BA09B7}">
      <dgm:prSet/>
      <dgm:spPr/>
      <dgm:t>
        <a:bodyPr/>
        <a:lstStyle/>
        <a:p>
          <a:endParaRPr lang="en-US"/>
        </a:p>
      </dgm:t>
    </dgm:pt>
    <dgm:pt modelId="{01E1D9A6-E826-43F4-B139-170DEBD80471}">
      <dgm:prSet/>
      <dgm:spPr/>
      <dgm:t>
        <a:bodyPr/>
        <a:lstStyle/>
        <a:p>
          <a:r>
            <a:rPr lang="fr-CA"/>
            <a:t>Version compressée</a:t>
          </a:r>
          <a:endParaRPr lang="en-US"/>
        </a:p>
      </dgm:t>
    </dgm:pt>
    <dgm:pt modelId="{930DCEF4-26D7-4327-84E5-07E5E312681F}" type="parTrans" cxnId="{3AACE5DB-18A5-4582-BC94-09DD08BBC387}">
      <dgm:prSet/>
      <dgm:spPr/>
      <dgm:t>
        <a:bodyPr/>
        <a:lstStyle/>
        <a:p>
          <a:endParaRPr lang="en-US"/>
        </a:p>
      </dgm:t>
    </dgm:pt>
    <dgm:pt modelId="{C3BFE2F5-901C-4DA0-A525-D65B111E876E}" type="sibTrans" cxnId="{3AACE5DB-18A5-4582-BC94-09DD08BBC387}">
      <dgm:prSet/>
      <dgm:spPr/>
      <dgm:t>
        <a:bodyPr/>
        <a:lstStyle/>
        <a:p>
          <a:endParaRPr lang="en-US"/>
        </a:p>
      </dgm:t>
    </dgm:pt>
    <dgm:pt modelId="{9F0B3BE8-9C55-4A89-9BBB-C5B3AF2AA93A}">
      <dgm:prSet/>
      <dgm:spPr/>
      <dgm:t>
        <a:bodyPr/>
        <a:lstStyle/>
        <a:p>
          <a:r>
            <a:rPr lang="fr-CA"/>
            <a:t>Plus rapide</a:t>
          </a:r>
          <a:endParaRPr lang="en-US"/>
        </a:p>
      </dgm:t>
    </dgm:pt>
    <dgm:pt modelId="{FFF5177B-78A1-4D2A-9FF7-1737CCBA783E}" type="parTrans" cxnId="{E6A252B4-0B35-482F-8343-B7F6FA9CA956}">
      <dgm:prSet/>
      <dgm:spPr/>
      <dgm:t>
        <a:bodyPr/>
        <a:lstStyle/>
        <a:p>
          <a:endParaRPr lang="en-US"/>
        </a:p>
      </dgm:t>
    </dgm:pt>
    <dgm:pt modelId="{9EFB9CED-9C80-4E15-AB14-B1FB17CD2D10}" type="sibTrans" cxnId="{E6A252B4-0B35-482F-8343-B7F6FA9CA956}">
      <dgm:prSet/>
      <dgm:spPr/>
      <dgm:t>
        <a:bodyPr/>
        <a:lstStyle/>
        <a:p>
          <a:endParaRPr lang="en-US"/>
        </a:p>
      </dgm:t>
    </dgm:pt>
    <dgm:pt modelId="{0F7FF5EF-EEFA-441E-8977-37DE428A35B6}">
      <dgm:prSet/>
      <dgm:spPr/>
      <dgm:t>
        <a:bodyPr/>
        <a:lstStyle/>
        <a:p>
          <a:r>
            <a:rPr lang="fr-CA" dirty="0"/>
            <a:t>Version non-compressée</a:t>
          </a:r>
          <a:endParaRPr lang="en-US" dirty="0"/>
        </a:p>
      </dgm:t>
    </dgm:pt>
    <dgm:pt modelId="{BAF795F4-5FB9-417B-BCB9-668A2DDAF8D1}" type="parTrans" cxnId="{D58C1FF0-2F53-4994-AEDF-0D1E2547221D}">
      <dgm:prSet/>
      <dgm:spPr/>
      <dgm:t>
        <a:bodyPr/>
        <a:lstStyle/>
        <a:p>
          <a:endParaRPr lang="en-US"/>
        </a:p>
      </dgm:t>
    </dgm:pt>
    <dgm:pt modelId="{951B73CA-4C7F-4F56-B883-42AA963C42C7}" type="sibTrans" cxnId="{D58C1FF0-2F53-4994-AEDF-0D1E2547221D}">
      <dgm:prSet/>
      <dgm:spPr/>
      <dgm:t>
        <a:bodyPr/>
        <a:lstStyle/>
        <a:p>
          <a:endParaRPr lang="en-US"/>
        </a:p>
      </dgm:t>
    </dgm:pt>
    <dgm:pt modelId="{72D75796-2B04-40C4-A37F-06E79D29F6BB}">
      <dgm:prSet/>
      <dgm:spPr/>
      <dgm:t>
        <a:bodyPr/>
        <a:lstStyle/>
        <a:p>
          <a:r>
            <a:rPr lang="fr-CA"/>
            <a:t>permet d'apprendre par l'exemple</a:t>
          </a:r>
          <a:endParaRPr lang="en-US"/>
        </a:p>
      </dgm:t>
    </dgm:pt>
    <dgm:pt modelId="{1DDB7EAE-6E24-4058-B7E7-63A7E7D097FF}" type="parTrans" cxnId="{2032CBCF-BA5C-4614-9E6F-136AB174FD0D}">
      <dgm:prSet/>
      <dgm:spPr/>
      <dgm:t>
        <a:bodyPr/>
        <a:lstStyle/>
        <a:p>
          <a:endParaRPr lang="en-US"/>
        </a:p>
      </dgm:t>
    </dgm:pt>
    <dgm:pt modelId="{FF77B4F9-075F-4EDD-AF38-342736CFCEEC}" type="sibTrans" cxnId="{2032CBCF-BA5C-4614-9E6F-136AB174FD0D}">
      <dgm:prSet/>
      <dgm:spPr/>
      <dgm:t>
        <a:bodyPr/>
        <a:lstStyle/>
        <a:p>
          <a:endParaRPr lang="en-US"/>
        </a:p>
      </dgm:t>
    </dgm:pt>
    <dgm:pt modelId="{493ABAFA-1BB6-471F-B878-80A8536A4B54}" type="pres">
      <dgm:prSet presAssocID="{38732C90-B617-4ED4-95BE-606CB273F03C}" presName="diagram" presStyleCnt="0">
        <dgm:presLayoutVars>
          <dgm:chPref val="1"/>
          <dgm:dir/>
          <dgm:animOne val="branch"/>
          <dgm:animLvl val="lvl"/>
          <dgm:resizeHandles val="exact"/>
        </dgm:presLayoutVars>
      </dgm:prSet>
      <dgm:spPr/>
    </dgm:pt>
    <dgm:pt modelId="{F9C1DBA0-C523-412C-889D-E5FB096BF724}" type="pres">
      <dgm:prSet presAssocID="{85FA6803-A45C-4493-A0B3-9192B16DE237}" presName="root1" presStyleCnt="0"/>
      <dgm:spPr/>
    </dgm:pt>
    <dgm:pt modelId="{C3F96D5B-1452-4EA5-80C4-A260D2BD380E}" type="pres">
      <dgm:prSet presAssocID="{85FA6803-A45C-4493-A0B3-9192B16DE237}" presName="LevelOneTextNode" presStyleLbl="node0" presStyleIdx="0" presStyleCnt="1">
        <dgm:presLayoutVars>
          <dgm:chPref val="3"/>
        </dgm:presLayoutVars>
      </dgm:prSet>
      <dgm:spPr/>
    </dgm:pt>
    <dgm:pt modelId="{7392F7BF-24CF-452E-B9D6-319FF34F1E2C}" type="pres">
      <dgm:prSet presAssocID="{85FA6803-A45C-4493-A0B3-9192B16DE237}" presName="level2hierChild" presStyleCnt="0"/>
      <dgm:spPr/>
    </dgm:pt>
    <dgm:pt modelId="{6820E280-BFB6-4515-881A-919368042A77}" type="pres">
      <dgm:prSet presAssocID="{930DCEF4-26D7-4327-84E5-07E5E312681F}" presName="conn2-1" presStyleLbl="parChTrans1D2" presStyleIdx="0" presStyleCnt="2"/>
      <dgm:spPr/>
    </dgm:pt>
    <dgm:pt modelId="{4ABEBE48-924E-45B9-9D44-35FBDA382572}" type="pres">
      <dgm:prSet presAssocID="{930DCEF4-26D7-4327-84E5-07E5E312681F}" presName="connTx" presStyleLbl="parChTrans1D2" presStyleIdx="0" presStyleCnt="2"/>
      <dgm:spPr/>
    </dgm:pt>
    <dgm:pt modelId="{A4F54E8F-243C-4AE5-BFFD-1627F9558F39}" type="pres">
      <dgm:prSet presAssocID="{01E1D9A6-E826-43F4-B139-170DEBD80471}" presName="root2" presStyleCnt="0"/>
      <dgm:spPr/>
    </dgm:pt>
    <dgm:pt modelId="{7E40C8BF-3286-4021-AF65-E32B6D50B365}" type="pres">
      <dgm:prSet presAssocID="{01E1D9A6-E826-43F4-B139-170DEBD80471}" presName="LevelTwoTextNode" presStyleLbl="node2" presStyleIdx="0" presStyleCnt="2">
        <dgm:presLayoutVars>
          <dgm:chPref val="3"/>
        </dgm:presLayoutVars>
      </dgm:prSet>
      <dgm:spPr/>
    </dgm:pt>
    <dgm:pt modelId="{8489FE01-61BE-4A9D-99AF-F20949123AB4}" type="pres">
      <dgm:prSet presAssocID="{01E1D9A6-E826-43F4-B139-170DEBD80471}" presName="level3hierChild" presStyleCnt="0"/>
      <dgm:spPr/>
    </dgm:pt>
    <dgm:pt modelId="{09AA9DAA-5105-44BF-921B-8BF1402AFCFB}" type="pres">
      <dgm:prSet presAssocID="{FFF5177B-78A1-4D2A-9FF7-1737CCBA783E}" presName="conn2-1" presStyleLbl="parChTrans1D3" presStyleIdx="0" presStyleCnt="2"/>
      <dgm:spPr/>
    </dgm:pt>
    <dgm:pt modelId="{A16BDA46-B6C7-4C05-A734-678F710DDFFD}" type="pres">
      <dgm:prSet presAssocID="{FFF5177B-78A1-4D2A-9FF7-1737CCBA783E}" presName="connTx" presStyleLbl="parChTrans1D3" presStyleIdx="0" presStyleCnt="2"/>
      <dgm:spPr/>
    </dgm:pt>
    <dgm:pt modelId="{7A38EFC7-03FA-4639-A3F0-9BB4341B981F}" type="pres">
      <dgm:prSet presAssocID="{9F0B3BE8-9C55-4A89-9BBB-C5B3AF2AA93A}" presName="root2" presStyleCnt="0"/>
      <dgm:spPr/>
    </dgm:pt>
    <dgm:pt modelId="{C6225F7B-9C87-47DD-8B19-A681CE64514E}" type="pres">
      <dgm:prSet presAssocID="{9F0B3BE8-9C55-4A89-9BBB-C5B3AF2AA93A}" presName="LevelTwoTextNode" presStyleLbl="node3" presStyleIdx="0" presStyleCnt="2">
        <dgm:presLayoutVars>
          <dgm:chPref val="3"/>
        </dgm:presLayoutVars>
      </dgm:prSet>
      <dgm:spPr/>
    </dgm:pt>
    <dgm:pt modelId="{ED461C57-65CD-440D-A6ED-857E42DF0880}" type="pres">
      <dgm:prSet presAssocID="{9F0B3BE8-9C55-4A89-9BBB-C5B3AF2AA93A}" presName="level3hierChild" presStyleCnt="0"/>
      <dgm:spPr/>
    </dgm:pt>
    <dgm:pt modelId="{C2F757AF-5A11-4258-9919-DFAC47B722BF}" type="pres">
      <dgm:prSet presAssocID="{BAF795F4-5FB9-417B-BCB9-668A2DDAF8D1}" presName="conn2-1" presStyleLbl="parChTrans1D2" presStyleIdx="1" presStyleCnt="2"/>
      <dgm:spPr/>
    </dgm:pt>
    <dgm:pt modelId="{18922654-E82E-4269-8458-EE17F7E2430F}" type="pres">
      <dgm:prSet presAssocID="{BAF795F4-5FB9-417B-BCB9-668A2DDAF8D1}" presName="connTx" presStyleLbl="parChTrans1D2" presStyleIdx="1" presStyleCnt="2"/>
      <dgm:spPr/>
    </dgm:pt>
    <dgm:pt modelId="{4C13AEBA-F051-474D-8876-CE29ED98F714}" type="pres">
      <dgm:prSet presAssocID="{0F7FF5EF-EEFA-441E-8977-37DE428A35B6}" presName="root2" presStyleCnt="0"/>
      <dgm:spPr/>
    </dgm:pt>
    <dgm:pt modelId="{9D8880A8-120F-4F7B-A91D-CEE8BA83245C}" type="pres">
      <dgm:prSet presAssocID="{0F7FF5EF-EEFA-441E-8977-37DE428A35B6}" presName="LevelTwoTextNode" presStyleLbl="node2" presStyleIdx="1" presStyleCnt="2">
        <dgm:presLayoutVars>
          <dgm:chPref val="3"/>
        </dgm:presLayoutVars>
      </dgm:prSet>
      <dgm:spPr/>
    </dgm:pt>
    <dgm:pt modelId="{AA6FF1CD-3941-4B70-951F-B02FF7990B2F}" type="pres">
      <dgm:prSet presAssocID="{0F7FF5EF-EEFA-441E-8977-37DE428A35B6}" presName="level3hierChild" presStyleCnt="0"/>
      <dgm:spPr/>
    </dgm:pt>
    <dgm:pt modelId="{4A2BD495-5D71-4769-9D47-1386BBF21BD6}" type="pres">
      <dgm:prSet presAssocID="{1DDB7EAE-6E24-4058-B7E7-63A7E7D097FF}" presName="conn2-1" presStyleLbl="parChTrans1D3" presStyleIdx="1" presStyleCnt="2"/>
      <dgm:spPr/>
    </dgm:pt>
    <dgm:pt modelId="{EC39327D-FCE9-4EB2-BDB1-9A67F6C8C448}" type="pres">
      <dgm:prSet presAssocID="{1DDB7EAE-6E24-4058-B7E7-63A7E7D097FF}" presName="connTx" presStyleLbl="parChTrans1D3" presStyleIdx="1" presStyleCnt="2"/>
      <dgm:spPr/>
    </dgm:pt>
    <dgm:pt modelId="{E5A2F7BE-DD23-48C9-B115-4FD75EA97580}" type="pres">
      <dgm:prSet presAssocID="{72D75796-2B04-40C4-A37F-06E79D29F6BB}" presName="root2" presStyleCnt="0"/>
      <dgm:spPr/>
    </dgm:pt>
    <dgm:pt modelId="{EDDF1C8E-D9F3-4453-942A-E0B618CCC54C}" type="pres">
      <dgm:prSet presAssocID="{72D75796-2B04-40C4-A37F-06E79D29F6BB}" presName="LevelTwoTextNode" presStyleLbl="node3" presStyleIdx="1" presStyleCnt="2">
        <dgm:presLayoutVars>
          <dgm:chPref val="3"/>
        </dgm:presLayoutVars>
      </dgm:prSet>
      <dgm:spPr/>
    </dgm:pt>
    <dgm:pt modelId="{4310E8D8-E0AE-4CC7-9D5F-8D4DF17A82B2}" type="pres">
      <dgm:prSet presAssocID="{72D75796-2B04-40C4-A37F-06E79D29F6BB}" presName="level3hierChild" presStyleCnt="0"/>
      <dgm:spPr/>
    </dgm:pt>
  </dgm:ptLst>
  <dgm:cxnLst>
    <dgm:cxn modelId="{594BBB2C-709A-4B5D-9690-C91D46141EFA}" type="presOf" srcId="{0F7FF5EF-EEFA-441E-8977-37DE428A35B6}" destId="{9D8880A8-120F-4F7B-A91D-CEE8BA83245C}" srcOrd="0" destOrd="0" presId="urn:microsoft.com/office/officeart/2005/8/layout/hierarchy2"/>
    <dgm:cxn modelId="{E0F1683A-CFCC-4B76-A061-D785E9BA09B7}" srcId="{38732C90-B617-4ED4-95BE-606CB273F03C}" destId="{85FA6803-A45C-4493-A0B3-9192B16DE237}" srcOrd="0" destOrd="0" parTransId="{2CCE7882-1B74-45A6-9E19-BF1DE324230E}" sibTransId="{AA672789-5CDC-415C-8A52-F4EE345E3C9B}"/>
    <dgm:cxn modelId="{FF4AAF5C-A253-41F4-88FE-0F53FAE960BC}" type="presOf" srcId="{930DCEF4-26D7-4327-84E5-07E5E312681F}" destId="{6820E280-BFB6-4515-881A-919368042A77}" srcOrd="0" destOrd="0" presId="urn:microsoft.com/office/officeart/2005/8/layout/hierarchy2"/>
    <dgm:cxn modelId="{07B9FD48-713B-4F70-B90E-585013CF2D6B}" type="presOf" srcId="{930DCEF4-26D7-4327-84E5-07E5E312681F}" destId="{4ABEBE48-924E-45B9-9D44-35FBDA382572}" srcOrd="1" destOrd="0" presId="urn:microsoft.com/office/officeart/2005/8/layout/hierarchy2"/>
    <dgm:cxn modelId="{60E3DA55-E4A2-4C59-BC79-4321C3D4231A}" type="presOf" srcId="{FFF5177B-78A1-4D2A-9FF7-1737CCBA783E}" destId="{09AA9DAA-5105-44BF-921B-8BF1402AFCFB}" srcOrd="0" destOrd="0" presId="urn:microsoft.com/office/officeart/2005/8/layout/hierarchy2"/>
    <dgm:cxn modelId="{9B789679-406E-421E-9627-2B8765302EAF}" type="presOf" srcId="{1DDB7EAE-6E24-4058-B7E7-63A7E7D097FF}" destId="{EC39327D-FCE9-4EB2-BDB1-9A67F6C8C448}" srcOrd="1" destOrd="0" presId="urn:microsoft.com/office/officeart/2005/8/layout/hierarchy2"/>
    <dgm:cxn modelId="{9BB14988-A5C6-41AB-A7E7-A2A57DAA8AAB}" type="presOf" srcId="{38732C90-B617-4ED4-95BE-606CB273F03C}" destId="{493ABAFA-1BB6-471F-B878-80A8536A4B54}" srcOrd="0" destOrd="0" presId="urn:microsoft.com/office/officeart/2005/8/layout/hierarchy2"/>
    <dgm:cxn modelId="{DD62129D-4088-463F-B3CF-3330AA8214A9}" type="presOf" srcId="{9F0B3BE8-9C55-4A89-9BBB-C5B3AF2AA93A}" destId="{C6225F7B-9C87-47DD-8B19-A681CE64514E}" srcOrd="0" destOrd="0" presId="urn:microsoft.com/office/officeart/2005/8/layout/hierarchy2"/>
    <dgm:cxn modelId="{FAB16EA4-3722-4A4B-B9F2-DC241F08751E}" type="presOf" srcId="{72D75796-2B04-40C4-A37F-06E79D29F6BB}" destId="{EDDF1C8E-D9F3-4453-942A-E0B618CCC54C}" srcOrd="0" destOrd="0" presId="urn:microsoft.com/office/officeart/2005/8/layout/hierarchy2"/>
    <dgm:cxn modelId="{E6A252B4-0B35-482F-8343-B7F6FA9CA956}" srcId="{01E1D9A6-E826-43F4-B139-170DEBD80471}" destId="{9F0B3BE8-9C55-4A89-9BBB-C5B3AF2AA93A}" srcOrd="0" destOrd="0" parTransId="{FFF5177B-78A1-4D2A-9FF7-1737CCBA783E}" sibTransId="{9EFB9CED-9C80-4E15-AB14-B1FB17CD2D10}"/>
    <dgm:cxn modelId="{B5C6FAB7-1AAE-48B5-83E5-577D6E3279FB}" type="presOf" srcId="{BAF795F4-5FB9-417B-BCB9-668A2DDAF8D1}" destId="{C2F757AF-5A11-4258-9919-DFAC47B722BF}" srcOrd="0" destOrd="0" presId="urn:microsoft.com/office/officeart/2005/8/layout/hierarchy2"/>
    <dgm:cxn modelId="{18557DCF-43AA-43B9-97E5-EDCAA929766B}" type="presOf" srcId="{FFF5177B-78A1-4D2A-9FF7-1737CCBA783E}" destId="{A16BDA46-B6C7-4C05-A734-678F710DDFFD}" srcOrd="1" destOrd="0" presId="urn:microsoft.com/office/officeart/2005/8/layout/hierarchy2"/>
    <dgm:cxn modelId="{2032CBCF-BA5C-4614-9E6F-136AB174FD0D}" srcId="{0F7FF5EF-EEFA-441E-8977-37DE428A35B6}" destId="{72D75796-2B04-40C4-A37F-06E79D29F6BB}" srcOrd="0" destOrd="0" parTransId="{1DDB7EAE-6E24-4058-B7E7-63A7E7D097FF}" sibTransId="{FF77B4F9-075F-4EDD-AF38-342736CFCEEC}"/>
    <dgm:cxn modelId="{DB9D18D3-5430-46A8-B198-4AB9BB8115AF}" type="presOf" srcId="{BAF795F4-5FB9-417B-BCB9-668A2DDAF8D1}" destId="{18922654-E82E-4269-8458-EE17F7E2430F}" srcOrd="1" destOrd="0" presId="urn:microsoft.com/office/officeart/2005/8/layout/hierarchy2"/>
    <dgm:cxn modelId="{3AACE5DB-18A5-4582-BC94-09DD08BBC387}" srcId="{85FA6803-A45C-4493-A0B3-9192B16DE237}" destId="{01E1D9A6-E826-43F4-B139-170DEBD80471}" srcOrd="0" destOrd="0" parTransId="{930DCEF4-26D7-4327-84E5-07E5E312681F}" sibTransId="{C3BFE2F5-901C-4DA0-A525-D65B111E876E}"/>
    <dgm:cxn modelId="{CCAA47DD-376D-4DFD-B3AD-59B11A35A476}" type="presOf" srcId="{85FA6803-A45C-4493-A0B3-9192B16DE237}" destId="{C3F96D5B-1452-4EA5-80C4-A260D2BD380E}" srcOrd="0" destOrd="0" presId="urn:microsoft.com/office/officeart/2005/8/layout/hierarchy2"/>
    <dgm:cxn modelId="{3ACC35EF-B1E4-4BE1-B74D-383EEF6FBE31}" type="presOf" srcId="{01E1D9A6-E826-43F4-B139-170DEBD80471}" destId="{7E40C8BF-3286-4021-AF65-E32B6D50B365}" srcOrd="0" destOrd="0" presId="urn:microsoft.com/office/officeart/2005/8/layout/hierarchy2"/>
    <dgm:cxn modelId="{D58C1FF0-2F53-4994-AEDF-0D1E2547221D}" srcId="{85FA6803-A45C-4493-A0B3-9192B16DE237}" destId="{0F7FF5EF-EEFA-441E-8977-37DE428A35B6}" srcOrd="1" destOrd="0" parTransId="{BAF795F4-5FB9-417B-BCB9-668A2DDAF8D1}" sibTransId="{951B73CA-4C7F-4F56-B883-42AA963C42C7}"/>
    <dgm:cxn modelId="{B2ADB2F0-6D53-430F-A065-57F936B80F75}" type="presOf" srcId="{1DDB7EAE-6E24-4058-B7E7-63A7E7D097FF}" destId="{4A2BD495-5D71-4769-9D47-1386BBF21BD6}" srcOrd="0" destOrd="0" presId="urn:microsoft.com/office/officeart/2005/8/layout/hierarchy2"/>
    <dgm:cxn modelId="{9996367C-9BD5-421E-B27E-13568F27D3FC}" type="presParOf" srcId="{493ABAFA-1BB6-471F-B878-80A8536A4B54}" destId="{F9C1DBA0-C523-412C-889D-E5FB096BF724}" srcOrd="0" destOrd="0" presId="urn:microsoft.com/office/officeart/2005/8/layout/hierarchy2"/>
    <dgm:cxn modelId="{C3475CC6-5F53-4211-9249-0D855074214D}" type="presParOf" srcId="{F9C1DBA0-C523-412C-889D-E5FB096BF724}" destId="{C3F96D5B-1452-4EA5-80C4-A260D2BD380E}" srcOrd="0" destOrd="0" presId="urn:microsoft.com/office/officeart/2005/8/layout/hierarchy2"/>
    <dgm:cxn modelId="{0CADECE5-4312-4679-AA1C-A91CB799F9B4}" type="presParOf" srcId="{F9C1DBA0-C523-412C-889D-E5FB096BF724}" destId="{7392F7BF-24CF-452E-B9D6-319FF34F1E2C}" srcOrd="1" destOrd="0" presId="urn:microsoft.com/office/officeart/2005/8/layout/hierarchy2"/>
    <dgm:cxn modelId="{B6E071CD-E448-4515-A0A7-D720CE6F5FD6}" type="presParOf" srcId="{7392F7BF-24CF-452E-B9D6-319FF34F1E2C}" destId="{6820E280-BFB6-4515-881A-919368042A77}" srcOrd="0" destOrd="0" presId="urn:microsoft.com/office/officeart/2005/8/layout/hierarchy2"/>
    <dgm:cxn modelId="{9AC60011-A643-40AE-A089-C9459D6238ED}" type="presParOf" srcId="{6820E280-BFB6-4515-881A-919368042A77}" destId="{4ABEBE48-924E-45B9-9D44-35FBDA382572}" srcOrd="0" destOrd="0" presId="urn:microsoft.com/office/officeart/2005/8/layout/hierarchy2"/>
    <dgm:cxn modelId="{191B2656-2807-4E51-BCB6-61B158BE5EB1}" type="presParOf" srcId="{7392F7BF-24CF-452E-B9D6-319FF34F1E2C}" destId="{A4F54E8F-243C-4AE5-BFFD-1627F9558F39}" srcOrd="1" destOrd="0" presId="urn:microsoft.com/office/officeart/2005/8/layout/hierarchy2"/>
    <dgm:cxn modelId="{75C2E620-7062-4815-BF88-6FBD5D446C22}" type="presParOf" srcId="{A4F54E8F-243C-4AE5-BFFD-1627F9558F39}" destId="{7E40C8BF-3286-4021-AF65-E32B6D50B365}" srcOrd="0" destOrd="0" presId="urn:microsoft.com/office/officeart/2005/8/layout/hierarchy2"/>
    <dgm:cxn modelId="{E7D80CD8-207D-4F3A-955F-C1A9FA6E1FA6}" type="presParOf" srcId="{A4F54E8F-243C-4AE5-BFFD-1627F9558F39}" destId="{8489FE01-61BE-4A9D-99AF-F20949123AB4}" srcOrd="1" destOrd="0" presId="urn:microsoft.com/office/officeart/2005/8/layout/hierarchy2"/>
    <dgm:cxn modelId="{DE8DE696-07FF-45CD-AAA6-FE3FBE769F0F}" type="presParOf" srcId="{8489FE01-61BE-4A9D-99AF-F20949123AB4}" destId="{09AA9DAA-5105-44BF-921B-8BF1402AFCFB}" srcOrd="0" destOrd="0" presId="urn:microsoft.com/office/officeart/2005/8/layout/hierarchy2"/>
    <dgm:cxn modelId="{5396BB65-607C-4627-97BC-EAE5BC7E7C5B}" type="presParOf" srcId="{09AA9DAA-5105-44BF-921B-8BF1402AFCFB}" destId="{A16BDA46-B6C7-4C05-A734-678F710DDFFD}" srcOrd="0" destOrd="0" presId="urn:microsoft.com/office/officeart/2005/8/layout/hierarchy2"/>
    <dgm:cxn modelId="{9D208F83-0833-4EF8-871A-AF15F5DB7807}" type="presParOf" srcId="{8489FE01-61BE-4A9D-99AF-F20949123AB4}" destId="{7A38EFC7-03FA-4639-A3F0-9BB4341B981F}" srcOrd="1" destOrd="0" presId="urn:microsoft.com/office/officeart/2005/8/layout/hierarchy2"/>
    <dgm:cxn modelId="{272A7E5C-75CB-423C-9B8D-0EA0E32ADA75}" type="presParOf" srcId="{7A38EFC7-03FA-4639-A3F0-9BB4341B981F}" destId="{C6225F7B-9C87-47DD-8B19-A681CE64514E}" srcOrd="0" destOrd="0" presId="urn:microsoft.com/office/officeart/2005/8/layout/hierarchy2"/>
    <dgm:cxn modelId="{7374BCB7-F67C-4E46-91DA-6EEF8ECA13E7}" type="presParOf" srcId="{7A38EFC7-03FA-4639-A3F0-9BB4341B981F}" destId="{ED461C57-65CD-440D-A6ED-857E42DF0880}" srcOrd="1" destOrd="0" presId="urn:microsoft.com/office/officeart/2005/8/layout/hierarchy2"/>
    <dgm:cxn modelId="{E4C4A6EE-5D22-4509-BAF3-B03DC605EA93}" type="presParOf" srcId="{7392F7BF-24CF-452E-B9D6-319FF34F1E2C}" destId="{C2F757AF-5A11-4258-9919-DFAC47B722BF}" srcOrd="2" destOrd="0" presId="urn:microsoft.com/office/officeart/2005/8/layout/hierarchy2"/>
    <dgm:cxn modelId="{3C1FA397-F98F-4B38-A4F0-E7F331844A48}" type="presParOf" srcId="{C2F757AF-5A11-4258-9919-DFAC47B722BF}" destId="{18922654-E82E-4269-8458-EE17F7E2430F}" srcOrd="0" destOrd="0" presId="urn:microsoft.com/office/officeart/2005/8/layout/hierarchy2"/>
    <dgm:cxn modelId="{48BDC791-EB33-44CD-8241-C59AD4C66C5E}" type="presParOf" srcId="{7392F7BF-24CF-452E-B9D6-319FF34F1E2C}" destId="{4C13AEBA-F051-474D-8876-CE29ED98F714}" srcOrd="3" destOrd="0" presId="urn:microsoft.com/office/officeart/2005/8/layout/hierarchy2"/>
    <dgm:cxn modelId="{13C82546-B47A-4B26-B2F0-04BA536F2851}" type="presParOf" srcId="{4C13AEBA-F051-474D-8876-CE29ED98F714}" destId="{9D8880A8-120F-4F7B-A91D-CEE8BA83245C}" srcOrd="0" destOrd="0" presId="urn:microsoft.com/office/officeart/2005/8/layout/hierarchy2"/>
    <dgm:cxn modelId="{CA198610-B6F0-4FFF-B29D-76EB5808714F}" type="presParOf" srcId="{4C13AEBA-F051-474D-8876-CE29ED98F714}" destId="{AA6FF1CD-3941-4B70-951F-B02FF7990B2F}" srcOrd="1" destOrd="0" presId="urn:microsoft.com/office/officeart/2005/8/layout/hierarchy2"/>
    <dgm:cxn modelId="{5B1DF92A-06F9-4061-887D-E5C2FBD264D0}" type="presParOf" srcId="{AA6FF1CD-3941-4B70-951F-B02FF7990B2F}" destId="{4A2BD495-5D71-4769-9D47-1386BBF21BD6}" srcOrd="0" destOrd="0" presId="urn:microsoft.com/office/officeart/2005/8/layout/hierarchy2"/>
    <dgm:cxn modelId="{C5D519D3-A3C4-41D4-AA49-1D3C46DE69BD}" type="presParOf" srcId="{4A2BD495-5D71-4769-9D47-1386BBF21BD6}" destId="{EC39327D-FCE9-4EB2-BDB1-9A67F6C8C448}" srcOrd="0" destOrd="0" presId="urn:microsoft.com/office/officeart/2005/8/layout/hierarchy2"/>
    <dgm:cxn modelId="{67020C85-FCC9-4BF5-88B6-0BD79726F5D3}" type="presParOf" srcId="{AA6FF1CD-3941-4B70-951F-B02FF7990B2F}" destId="{E5A2F7BE-DD23-48C9-B115-4FD75EA97580}" srcOrd="1" destOrd="0" presId="urn:microsoft.com/office/officeart/2005/8/layout/hierarchy2"/>
    <dgm:cxn modelId="{3073330C-B7C4-494F-B86B-4EA9461546D3}" type="presParOf" srcId="{E5A2F7BE-DD23-48C9-B115-4FD75EA97580}" destId="{EDDF1C8E-D9F3-4453-942A-E0B618CCC54C}" srcOrd="0" destOrd="0" presId="urn:microsoft.com/office/officeart/2005/8/layout/hierarchy2"/>
    <dgm:cxn modelId="{70D9608C-DF6A-4CBE-9966-24B859F29D2E}" type="presParOf" srcId="{E5A2F7BE-DD23-48C9-B115-4FD75EA97580}" destId="{4310E8D8-E0AE-4CC7-9D5F-8D4DF17A82B2}" srcOrd="1" destOrd="0" presId="urn:microsoft.com/office/officeart/2005/8/layout/hierarchy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F96D5B-1452-4EA5-80C4-A260D2BD380E}">
      <dsp:nvSpPr>
        <dsp:cNvPr id="0" name=""/>
        <dsp:cNvSpPr/>
      </dsp:nvSpPr>
      <dsp:spPr>
        <a:xfrm>
          <a:off x="1455" y="1368073"/>
          <a:ext cx="2074681" cy="10373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3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800" kern="1200" dirty="0"/>
            <a:t>Librairie JS contenant plusieurs méthodes récurrentes</a:t>
          </a:r>
          <a:endParaRPr lang="en-US" sz="1800" kern="1200" dirty="0"/>
        </a:p>
      </dsp:txBody>
      <dsp:txXfrm>
        <a:off x="31838" y="1398456"/>
        <a:ext cx="2013915" cy="976574"/>
      </dsp:txXfrm>
    </dsp:sp>
    <dsp:sp modelId="{6820E280-BFB6-4515-881A-919368042A77}">
      <dsp:nvSpPr>
        <dsp:cNvPr id="0" name=""/>
        <dsp:cNvSpPr/>
      </dsp:nvSpPr>
      <dsp:spPr>
        <a:xfrm rot="19457599">
          <a:off x="1980077" y="1563767"/>
          <a:ext cx="1021991" cy="49482"/>
        </a:xfrm>
        <a:custGeom>
          <a:avLst/>
          <a:gdLst/>
          <a:ahLst/>
          <a:cxnLst/>
          <a:rect l="0" t="0" r="0" b="0"/>
          <a:pathLst>
            <a:path>
              <a:moveTo>
                <a:pt x="0" y="24741"/>
              </a:moveTo>
              <a:lnTo>
                <a:pt x="1021991" y="247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65523" y="1562958"/>
        <a:ext cx="51099" cy="51099"/>
      </dsp:txXfrm>
    </dsp:sp>
    <dsp:sp modelId="{7E40C8BF-3286-4021-AF65-E32B6D50B365}">
      <dsp:nvSpPr>
        <dsp:cNvPr id="0" name=""/>
        <dsp:cNvSpPr/>
      </dsp:nvSpPr>
      <dsp:spPr>
        <a:xfrm>
          <a:off x="2906009" y="771602"/>
          <a:ext cx="2074681" cy="10373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800" kern="1200"/>
            <a:t>Version compressée</a:t>
          </a:r>
          <a:endParaRPr lang="en-US" sz="1800" kern="1200"/>
        </a:p>
      </dsp:txBody>
      <dsp:txXfrm>
        <a:off x="2936392" y="801985"/>
        <a:ext cx="2013915" cy="976574"/>
      </dsp:txXfrm>
    </dsp:sp>
    <dsp:sp modelId="{09AA9DAA-5105-44BF-921B-8BF1402AFCFB}">
      <dsp:nvSpPr>
        <dsp:cNvPr id="0" name=""/>
        <dsp:cNvSpPr/>
      </dsp:nvSpPr>
      <dsp:spPr>
        <a:xfrm>
          <a:off x="4980690" y="1265531"/>
          <a:ext cx="829872" cy="49482"/>
        </a:xfrm>
        <a:custGeom>
          <a:avLst/>
          <a:gdLst/>
          <a:ahLst/>
          <a:cxnLst/>
          <a:rect l="0" t="0" r="0" b="0"/>
          <a:pathLst>
            <a:path>
              <a:moveTo>
                <a:pt x="0" y="24741"/>
              </a:moveTo>
              <a:lnTo>
                <a:pt x="829872" y="24741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74880" y="1269526"/>
        <a:ext cx="41493" cy="41493"/>
      </dsp:txXfrm>
    </dsp:sp>
    <dsp:sp modelId="{C6225F7B-9C87-47DD-8B19-A681CE64514E}">
      <dsp:nvSpPr>
        <dsp:cNvPr id="0" name=""/>
        <dsp:cNvSpPr/>
      </dsp:nvSpPr>
      <dsp:spPr>
        <a:xfrm>
          <a:off x="5810563" y="771602"/>
          <a:ext cx="2074681" cy="10373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800" kern="1200"/>
            <a:t>Plus rapide</a:t>
          </a:r>
          <a:endParaRPr lang="en-US" sz="1800" kern="1200"/>
        </a:p>
      </dsp:txBody>
      <dsp:txXfrm>
        <a:off x="5840946" y="801985"/>
        <a:ext cx="2013915" cy="976574"/>
      </dsp:txXfrm>
    </dsp:sp>
    <dsp:sp modelId="{C2F757AF-5A11-4258-9919-DFAC47B722BF}">
      <dsp:nvSpPr>
        <dsp:cNvPr id="0" name=""/>
        <dsp:cNvSpPr/>
      </dsp:nvSpPr>
      <dsp:spPr>
        <a:xfrm rot="2142401">
          <a:off x="1980077" y="2160238"/>
          <a:ext cx="1021991" cy="49482"/>
        </a:xfrm>
        <a:custGeom>
          <a:avLst/>
          <a:gdLst/>
          <a:ahLst/>
          <a:cxnLst/>
          <a:rect l="0" t="0" r="0" b="0"/>
          <a:pathLst>
            <a:path>
              <a:moveTo>
                <a:pt x="0" y="24741"/>
              </a:moveTo>
              <a:lnTo>
                <a:pt x="1021991" y="24741"/>
              </a:lnTo>
            </a:path>
          </a:pathLst>
        </a:custGeom>
        <a:noFill/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465523" y="2159429"/>
        <a:ext cx="51099" cy="51099"/>
      </dsp:txXfrm>
    </dsp:sp>
    <dsp:sp modelId="{9D8880A8-120F-4F7B-A91D-CEE8BA83245C}">
      <dsp:nvSpPr>
        <dsp:cNvPr id="0" name=""/>
        <dsp:cNvSpPr/>
      </dsp:nvSpPr>
      <dsp:spPr>
        <a:xfrm>
          <a:off x="2906009" y="1964544"/>
          <a:ext cx="2074681" cy="10373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5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800" kern="1200" dirty="0"/>
            <a:t>Version non-compressée</a:t>
          </a:r>
          <a:endParaRPr lang="en-US" sz="1800" kern="1200" dirty="0"/>
        </a:p>
      </dsp:txBody>
      <dsp:txXfrm>
        <a:off x="2936392" y="1994927"/>
        <a:ext cx="2013915" cy="976574"/>
      </dsp:txXfrm>
    </dsp:sp>
    <dsp:sp modelId="{4A2BD495-5D71-4769-9D47-1386BBF21BD6}">
      <dsp:nvSpPr>
        <dsp:cNvPr id="0" name=""/>
        <dsp:cNvSpPr/>
      </dsp:nvSpPr>
      <dsp:spPr>
        <a:xfrm>
          <a:off x="4980690" y="2458473"/>
          <a:ext cx="829872" cy="49482"/>
        </a:xfrm>
        <a:custGeom>
          <a:avLst/>
          <a:gdLst/>
          <a:ahLst/>
          <a:cxnLst/>
          <a:rect l="0" t="0" r="0" b="0"/>
          <a:pathLst>
            <a:path>
              <a:moveTo>
                <a:pt x="0" y="24741"/>
              </a:moveTo>
              <a:lnTo>
                <a:pt x="829872" y="24741"/>
              </a:lnTo>
            </a:path>
          </a:pathLst>
        </a:custGeom>
        <a:noFill/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  <a:scene3d>
          <a:camera prst="orthographicFront"/>
          <a:lightRig rig="threePt" dir="t">
            <a:rot lat="0" lon="0" rev="7500000"/>
          </a:lightRig>
        </a:scene3d>
        <a:sp3d z="-40000" prstMaterial="matte"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5374880" y="2462468"/>
        <a:ext cx="41493" cy="41493"/>
      </dsp:txXfrm>
    </dsp:sp>
    <dsp:sp modelId="{EDDF1C8E-D9F3-4453-942A-E0B618CCC54C}">
      <dsp:nvSpPr>
        <dsp:cNvPr id="0" name=""/>
        <dsp:cNvSpPr/>
      </dsp:nvSpPr>
      <dsp:spPr>
        <a:xfrm>
          <a:off x="5810563" y="1964544"/>
          <a:ext cx="2074681" cy="10373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6">
                <a:hueOff val="0"/>
                <a:satOff val="0"/>
                <a:lumOff val="0"/>
                <a:alphaOff val="0"/>
                <a:satMod val="103000"/>
                <a:lumMod val="102000"/>
                <a:tint val="94000"/>
              </a:schemeClr>
            </a:gs>
            <a:gs pos="50000">
              <a:schemeClr val="accent6">
                <a:hueOff val="0"/>
                <a:satOff val="0"/>
                <a:lumOff val="0"/>
                <a:alphaOff val="0"/>
                <a:satMod val="110000"/>
                <a:lumMod val="100000"/>
                <a:shade val="100000"/>
              </a:schemeClr>
            </a:gs>
            <a:gs pos="100000">
              <a:schemeClr val="accent6">
                <a:hueOff val="0"/>
                <a:satOff val="0"/>
                <a:lumOff val="0"/>
                <a:alphaOff val="0"/>
                <a:lumMod val="99000"/>
                <a:satMod val="120000"/>
                <a:shade val="78000"/>
              </a:schemeClr>
            </a:gs>
          </a:gsLst>
          <a:lin ang="5400000" scaled="0"/>
        </a:gradFill>
        <a:ln>
          <a:noFill/>
        </a:ln>
        <a:effectLst/>
        <a:scene3d>
          <a:camera prst="orthographicFront"/>
          <a:lightRig rig="threePt" dir="t">
            <a:rot lat="0" lon="0" rev="7500000"/>
          </a:lightRig>
        </a:scene3d>
        <a:sp3d prstMaterial="plastic">
          <a:bevelT w="127000" h="2540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1430" tIns="11430" rIns="11430" bIns="1143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800" kern="1200"/>
            <a:t>permet d'apprendre par l'exemple</a:t>
          </a:r>
          <a:endParaRPr lang="en-US" sz="1800" kern="1200"/>
        </a:p>
      </dsp:txBody>
      <dsp:txXfrm>
        <a:off x="5840946" y="1994927"/>
        <a:ext cx="2013915" cy="9765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2">
  <dgm:title val=""/>
  <dgm:desc val=""/>
  <dgm:catLst>
    <dgm:cat type="hierarchy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des" ptType="node" refType="h"/>
      <dgm:constr type="w" for="des" ptType="node" refType="h" refFor="des" refPtType="node" fact="2"/>
      <dgm:constr type="sibSp" refType="h" refFor="des" refPtType="node" op="equ" fact="0.15"/>
      <dgm:constr type="sibSp" for="des" forName="level2hierChild" refType="h" refFor="des" refPtType="node" op="equ" fact="0.15"/>
      <dgm:constr type="sibSp" for="des" forName="level3hierChild" refType="h" refFor="des" refPtType="node" op="equ" fact="0.15"/>
      <dgm:constr type="sp" for="des" forName="root1" refType="w" refFor="des" refPtType="node" fact="0.4"/>
      <dgm:constr type="sp" for="des" forName="root2" refType="sp" refFor="des" refForName="root1" op="equ"/>
      <dgm:constr type="primFontSz" for="des" ptType="node" op="equ" val="65"/>
      <dgm:constr type="primFontSz" for="des" forName="connTx" op="equ" val="55"/>
      <dgm:constr type="primFontSz" for="des" forName="connTx" refType="primFontSz" refFor="des" refPtType="node" op="lte" fact="0.8"/>
    </dgm:constrLst>
    <dgm:ruleLst/>
    <dgm:forEach name="Name3" axis="ch">
      <dgm:forEach name="Name4" axis="self" ptType="node">
        <dgm:layoutNode name="root1">
          <dgm:choose name="Name5">
            <dgm:if name="Name6" func="var" arg="dir" op="equ" val="norm">
              <dgm:alg type="hierRoot">
                <dgm:param type="hierAlign" val="lCtrCh"/>
              </dgm:alg>
            </dgm:if>
            <dgm:else name="Name7">
              <dgm:alg type="hierRoot">
                <dgm:param type="hierAlign" val="rCtrCh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/>
          <dgm:ruleLst/>
          <dgm:layoutNode name="LevelOneTextNode" styleLbl="node0">
            <dgm:varLst>
              <dgm:chPref val="3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self"/>
            <dgm:constrLst>
              <dgm:constr type="tMarg" refType="primFontSz" fact="0.05"/>
              <dgm:constr type="bMarg" refType="primFontSz" fact="0.05"/>
              <dgm:constr type="lMarg" refType="primFontSz" fact="0.05"/>
              <dgm:constr type="rMarg" refType="primFontSz" fact="0.05"/>
            </dgm:constrLst>
            <dgm:ruleLst>
              <dgm:rule type="primFontSz" val="5" fact="NaN" max="NaN"/>
            </dgm:ruleLst>
          </dgm:layoutNode>
          <dgm:layoutNode name="level2hierChild">
            <dgm:choose name="Name8">
              <dgm:if name="Name9" func="var" arg="dir" op="equ" val="norm">
                <dgm:alg type="hierChild">
                  <dgm:param type="linDir" val="fromT"/>
                  <dgm:param type="chAlign" val="l"/>
                </dgm:alg>
              </dgm:if>
              <dgm:else name="Name10">
                <dgm:alg type="hierChild">
                  <dgm:param type="linDir" val="fromT"/>
                  <dgm:param type="chAlign" val="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eat" axis="ch">
              <dgm:forEach name="Name11" axis="self" ptType="parTrans" cnt="1">
                <dgm:layoutNode name="conn2-1">
                  <dgm:choose name="Name12">
                    <dgm:if name="Name13" func="var" arg="dir" op="equ" val="norm">
                      <dgm:alg type="conn">
                        <dgm:param type="dim" val="1D"/>
                        <dgm:param type="begPts" val="midR"/>
                        <dgm:param type="endPts" val="midL"/>
                        <dgm:param type="endSty" val="noArr"/>
                      </dgm:alg>
                    </dgm:if>
                    <dgm:else name="Name14">
                      <dgm:alg type="conn">
                        <dgm:param type="dim" val="1D"/>
                        <dgm:param type="begPts" val="midL"/>
                        <dgm:param type="endPts" val="midR"/>
                        <dgm:param type="endSty" val="noAr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w" val="1"/>
                    <dgm:constr type="h" val="5"/>
                    <dgm:constr type="connDist"/>
                    <dgm:constr type="begPad"/>
                    <dgm:constr type="endPad"/>
                    <dgm:constr type="userA" for="ch" refType="connDist"/>
                  </dgm:constrLst>
                  <dgm:ruleLst/>
                  <dgm:layoutNode name="connTx">
                    <dgm:alg type="tx">
                      <dgm:param type="autoTxRot" val="grav"/>
                    </dgm:alg>
                    <dgm:shape xmlns:r="http://schemas.openxmlformats.org/officeDocument/2006/relationships" type="rect" r:blip="" hideGeom="1">
                      <dgm:adjLst/>
                    </dgm:shape>
                    <dgm:presOf axis="self"/>
                    <dgm:constrLst>
                      <dgm:constr type="userA"/>
                      <dgm:constr type="w" refType="userA" fact="0.05"/>
                      <dgm:constr type="h" refType="userA" fact="0.05"/>
                      <dgm:constr type="lMarg" val="1"/>
                      <dgm:constr type="rMarg" val="1"/>
                      <dgm:constr type="tMarg"/>
                      <dgm:constr type="bMarg"/>
                    </dgm:constrLst>
                    <dgm:ruleLst>
                      <dgm:rule type="h" val="NaN" fact="0.25" max="NaN"/>
                      <dgm:rule type="w" val="NaN" fact="0.8" max="NaN"/>
                      <dgm:rule type="primFontSz" val="5" fact="NaN" max="NaN"/>
                    </dgm:ruleLst>
                  </dgm:layoutNode>
                </dgm:layoutNode>
              </dgm:forEach>
              <dgm:forEach name="Name15" axis="self" ptType="node">
                <dgm:layoutNode name="root2">
                  <dgm:choose name="Name16">
                    <dgm:if name="Name17" func="var" arg="dir" op="equ" val="norm">
                      <dgm:alg type="hierRoot">
                        <dgm:param type="hierAlign" val="lCtrCh"/>
                      </dgm:alg>
                    </dgm:if>
                    <dgm:else name="Name18">
                      <dgm:alg type="hierRoot">
                        <dgm:param type="hierAlign" val="rCtrCh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layoutNode name="LevelTwoTextNode">
                    <dgm:varLst>
                      <dgm:chPref val="3"/>
                    </dgm:varLst>
                    <dgm:alg type="tx"/>
                    <dgm:shape xmlns:r="http://schemas.openxmlformats.org/officeDocument/2006/relationships" type="roundRect" r:blip="">
                      <dgm:adjLst>
                        <dgm:adj idx="1" val="0.1"/>
                      </dgm:adjLst>
                    </dgm:shape>
                    <dgm:presOf axis="self"/>
                    <dgm:constrLst>
                      <dgm:constr type="tMarg" refType="primFontSz" fact="0.05"/>
                      <dgm:constr type="bMarg" refType="primFontSz" fact="0.05"/>
                      <dgm:constr type="lMarg" refType="primFontSz" fact="0.05"/>
                      <dgm:constr type="r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level3hierChild">
                    <dgm:choose name="Name19">
                      <dgm:if name="Name20" func="var" arg="dir" op="equ" val="norm">
                        <dgm:alg type="hierChild">
                          <dgm:param type="linDir" val="fromT"/>
                          <dgm:param type="chAlign" val="l"/>
                        </dgm:alg>
                      </dgm:if>
                      <dgm:else name="Name21">
                        <dgm:alg type="hierChild">
                          <dgm:param type="linDir" val="fromT"/>
                          <dgm:param type="chAlign" val="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22" ref="repeat"/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2">
  <dgm:title val=""/>
  <dgm:desc val=""/>
  <dgm:catLst>
    <dgm:cat type="3D" pri="11200"/>
  </dgm:catLst>
  <dgm:scene3d>
    <a:camera prst="orthographicFront"/>
    <a:lightRig rig="threePt" dir="t"/>
  </dgm:scene3d>
  <dgm:styleLbl name="node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tx1"/>
      </a:fontRef>
    </dgm:style>
  </dgm:styleLbl>
  <dgm:styleLbl name="aling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>
        <a:rot lat="0" lon="0" rev="7500000"/>
      </a:lightRig>
    </dgm:scene3d>
    <dgm:sp3d z="2540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>
        <a:rot lat="0" lon="0" rev="7500000"/>
      </a:lightRig>
    </dgm:scene3d>
    <dgm:sp3d z="-152400" extrusionH="63500" contourW="12700" prstMaterial="matte">
      <a:contourClr>
        <a:schemeClr val="lt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>
        <a:rot lat="0" lon="0" rev="7500000"/>
      </a:lightRig>
    </dgm:scene3d>
    <dgm:sp3d z="-700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>
        <a:rot lat="0" lon="0" rev="7500000"/>
      </a:lightRig>
    </dgm:scene3d>
    <dgm:sp3d z="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>
        <a:rot lat="0" lon="0" rev="7500000"/>
      </a:lightRig>
    </dgm:scene3d>
    <dgm:sp3d z="-152400" extrusionH="63500" prstMaterial="matte">
      <a:bevelT w="25400" h="63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>
        <a:rot lat="0" lon="0" rev="7500000"/>
      </a:lightRig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>
        <a:rot lat="0" lon="0" rev="7500000"/>
      </a:lightRig>
    </dgm:scene3d>
    <dgm:sp3d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>
        <a:rot lat="0" lon="0" rev="7500000"/>
      </a:lightRig>
    </dgm:scene3d>
    <dgm:sp3d z="60000" prstMaterial="flat">
      <a:bevelT w="120900" h="88900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>
        <a:rot lat="0" lon="0" rev="7500000"/>
      </a:lightRig>
    </dgm:scene3d>
    <dgm:sp3d z="-40000"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threePt" dir="t">
        <a:rot lat="0" lon="0" rev="7500000"/>
      </a:lightRig>
    </dgm:scene3d>
    <dgm:sp3d extrusionH="190500" prstMaterial="dkEdge">
      <a:bevelT w="13540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threePt" dir="t">
        <a:rot lat="0" lon="0" rev="7500000"/>
      </a:lightRig>
    </dgm:scene3d>
    <dgm:sp3d prstMaterial="plastic">
      <a:bevelT w="127000" h="354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24450" h="1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0800" h="190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>
        <a:rot lat="0" lon="0" rev="7500000"/>
      </a:lightRig>
    </dgm:scene3d>
    <dgm:sp3d extrusionH="190500" prstMaterial="dkEdge">
      <a:bevelT w="120650" h="38100" prst="relaxedInset"/>
      <a:bevelB w="120650" h="571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threePt" dir="t">
        <a:rot lat="0" lon="0" rev="7500000"/>
      </a:lightRig>
    </dgm:scene3d>
    <dgm:sp3d z="-152400" extrusionH="63500" prstMaterial="dkEdge">
      <a:bevelT w="14445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threePt" dir="t">
        <a:rot lat="0" lon="0" rev="7500000"/>
      </a:lightRig>
    </dgm:scene3d>
    <dgm:sp3d z="152400" extrusionH="63500" prstMaterial="dkEdge">
      <a:bevelT w="125400" h="36350" prst="relaxedInset"/>
      <a:contourClr>
        <a:schemeClr val="bg1"/>
      </a:contourClr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threePt" dir="t">
        <a:rot lat="0" lon="0" rev="7500000"/>
      </a:lightRig>
    </dgm:scene3d>
    <dgm:sp3d z="-152400" extrusionH="63500" prstMaterial="matte">
      <a:bevelT w="144450" h="6350" prst="relaxedInset"/>
      <a:contourClr>
        <a:schemeClr val="bg1"/>
      </a:contourClr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>
        <a:rot lat="0" lon="0" rev="7500000"/>
      </a:lightRig>
    </dgm:scene3d>
    <dgm:sp3d prstMaterial="plastic">
      <a:bevelT w="127000" h="25400" prst="relaxedInset"/>
      <a:bevelB w="88900" h="121750" prst="angle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trBgShp">
    <dgm:scene3d>
      <a:camera prst="orthographicFront"/>
      <a:lightRig rig="threePt" dir="t"/>
    </dgm:scene3d>
    <dgm:sp3d z="-1524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>
        <a:rot lat="0" lon="0" rev="7500000"/>
      </a:lightRig>
    </dgm:scene3d>
    <dgm:sp3d z="152400" extrusionH="63500" prstMaterial="matte">
      <a:bevelT w="50800" h="19050" prst="relaxedInset"/>
      <a:contourClr>
        <a:schemeClr val="bg1"/>
      </a:contourClr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r>
              <a:rPr lang="fr-CA" dirty="0"/>
              <a:t>420-325 Programmation client-serveur</a:t>
            </a:r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4143375" y="0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fr-CA" dirty="0"/>
              <a:t>C06A_Jquery_Intro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r>
              <a:rPr lang="fr-CA" dirty="0"/>
              <a:t>Valérie Turgeon</a:t>
            </a:r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4143375" y="9120188"/>
            <a:ext cx="3170238" cy="4794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F1CF23-5D35-48B7-94AD-8E66E223D20D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480483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45015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6005588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87865714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708928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8417745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184442246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gradFill>
          <a:gsLst>
            <a:gs pos="0">
              <a:schemeClr val="bg1">
                <a:lumMod val="75000"/>
              </a:schemeClr>
            </a:gs>
            <a:gs pos="6000">
              <a:srgbClr val="B9B9B9"/>
            </a:gs>
            <a:gs pos="100000">
              <a:schemeClr val="tx1">
                <a:lumMod val="65000"/>
                <a:lumOff val="3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1"/>
            <a:ext cx="9144000" cy="1338943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10000"/>
                  </a:schemeClr>
                </a:solidFill>
              </a:defRPr>
            </a:lvl1pPr>
          </a:lstStyle>
          <a:p>
            <a:endParaRPr lang="en-US" dirty="0">
              <a:solidFill>
                <a:srgbClr val="000000">
                  <a:lumMod val="10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4800" y="5265057"/>
            <a:ext cx="7772400" cy="933451"/>
          </a:xfrm>
        </p:spPr>
        <p:txBody>
          <a:bodyPr anchor="b">
            <a:normAutofit/>
          </a:bodyPr>
          <a:lstStyle>
            <a:lvl1pPr algn="l">
              <a:defRPr sz="3200">
                <a:solidFill>
                  <a:schemeClr val="bg1">
                    <a:lumMod val="90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600" y="6172200"/>
            <a:ext cx="6400800" cy="6858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>
                    <a:lumMod val="9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82679" r="15204" b="2143"/>
          <a:stretch/>
        </p:blipFill>
        <p:spPr>
          <a:xfrm>
            <a:off x="0" y="5382173"/>
            <a:ext cx="9144000" cy="23132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25400"/>
            <a:ext cx="914400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3426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3"/>
          </p:nvPr>
        </p:nvSpPr>
        <p:spPr>
          <a:xfrm>
            <a:off x="3352800" y="914400"/>
            <a:ext cx="6477000" cy="6096000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022435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ulleted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276600" y="990600"/>
            <a:ext cx="7696200" cy="6019800"/>
          </a:xfrm>
        </p:spPr>
        <p:txBody>
          <a:bodyPr>
            <a:normAutofit/>
          </a:bodyPr>
          <a:lstStyle>
            <a:lvl1pPr marL="171450" indent="-171450">
              <a:buFont typeface="Arial" pitchFamily="34" charset="0"/>
              <a:buChar char="•"/>
              <a:defRPr sz="2400"/>
            </a:lvl1pPr>
            <a:lvl2pPr marL="628650" indent="-171450">
              <a:buFont typeface="Arial" pitchFamily="34" charset="0"/>
              <a:buChar char="•"/>
              <a:defRPr sz="2000"/>
            </a:lvl2pPr>
            <a:lvl3pPr marL="1085850" indent="-171450">
              <a:buFont typeface="Arial" pitchFamily="34" charset="0"/>
              <a:buChar char="•"/>
              <a:defRPr sz="1800"/>
            </a:lvl3pPr>
            <a:lvl4pPr marL="1543050" indent="-171450">
              <a:buFont typeface="Arial" pitchFamily="34" charset="0"/>
              <a:buChar char="•"/>
              <a:defRPr sz="1600"/>
            </a:lvl4pPr>
            <a:lvl5pPr marL="2000250" indent="-171450">
              <a:buFont typeface="Arial" pitchFamily="34" charset="0"/>
              <a:buChar char="•"/>
              <a:defRPr sz="1600"/>
            </a:lvl5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50635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Light Backgrou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07532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No Side Graphi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15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62773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04570714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43200" y="1532845"/>
            <a:ext cx="7086600" cy="1362075"/>
          </a:xfrm>
        </p:spPr>
        <p:txBody>
          <a:bodyPr anchor="t"/>
          <a:lstStyle>
            <a:lvl1pPr algn="l">
              <a:defRPr sz="4000" b="0" cap="all">
                <a:solidFill>
                  <a:schemeClr val="bg1">
                    <a:lumMod val="10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743200" y="32657"/>
            <a:ext cx="70866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585550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743200" y="685800"/>
            <a:ext cx="3810000" cy="60198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86400" y="685800"/>
            <a:ext cx="3810000" cy="601980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6662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19400" y="304800"/>
            <a:ext cx="3732334" cy="639763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19400" y="1066802"/>
            <a:ext cx="3732334" cy="5105399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858000" y="304800"/>
            <a:ext cx="3733800" cy="639763"/>
          </a:xfrm>
        </p:spPr>
        <p:txBody>
          <a:bodyPr anchor="b">
            <a:noAutofit/>
          </a:bodyPr>
          <a:lstStyle>
            <a:lvl1pPr marL="0" indent="0">
              <a:buNone/>
              <a:defRPr sz="20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858000" y="1066802"/>
            <a:ext cx="3733800" cy="5105399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27689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40992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6407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1514" y="0"/>
            <a:ext cx="3535680" cy="58674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685801"/>
            <a:ext cx="2895600" cy="762001"/>
          </a:xfrm>
        </p:spPr>
        <p:txBody>
          <a:bodyPr anchor="b"/>
          <a:lstStyle>
            <a:lvl1pPr algn="l">
              <a:defRPr sz="2000" b="1">
                <a:solidFill>
                  <a:schemeClr val="accent2">
                    <a:lumMod val="60000"/>
                    <a:lumOff val="40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29000" y="685800"/>
            <a:ext cx="5638800" cy="487680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20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400" y="1447803"/>
            <a:ext cx="2895600" cy="4876799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200329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4953000"/>
            <a:ext cx="9144000" cy="1752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799"/>
            <a:ext cx="5486400" cy="566739"/>
          </a:xfrm>
        </p:spPr>
        <p:txBody>
          <a:bodyPr anchor="b"/>
          <a:lstStyle>
            <a:lvl1pPr algn="l">
              <a:defRPr sz="20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57400" y="457200"/>
            <a:ext cx="5486400" cy="3962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824538"/>
            <a:ext cx="5486400" cy="8048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4377483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5136164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696200" y="304800"/>
            <a:ext cx="990600" cy="5851525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7162800" cy="5851525"/>
          </a:xfrm>
        </p:spPr>
        <p:txBody>
          <a:bodyPr vert="eaVert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5537240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/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4495800" y="2209800"/>
            <a:ext cx="46482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7" name="Text Placeholder 8"/>
          <p:cNvSpPr>
            <a:spLocks noGrp="1"/>
          </p:cNvSpPr>
          <p:nvPr>
            <p:ph type="body" sz="quarter" idx="16"/>
          </p:nvPr>
        </p:nvSpPr>
        <p:spPr>
          <a:xfrm>
            <a:off x="4495800" y="3048000"/>
            <a:ext cx="46482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7"/>
          </p:nvPr>
        </p:nvSpPr>
        <p:spPr>
          <a:xfrm>
            <a:off x="4495800" y="3886200"/>
            <a:ext cx="46482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8"/>
          </p:nvPr>
        </p:nvSpPr>
        <p:spPr>
          <a:xfrm>
            <a:off x="4495800" y="4724400"/>
            <a:ext cx="4648200" cy="838200"/>
          </a:xfrm>
        </p:spPr>
        <p:txBody>
          <a:bodyPr anchor="ctr">
            <a:normAutofit/>
          </a:bodyPr>
          <a:lstStyle>
            <a:lvl1pPr marL="57150" indent="0">
              <a:buFontTx/>
              <a:buNone/>
              <a:defRPr sz="1800" baseline="0"/>
            </a:lvl1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36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960978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wo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1"/>
            <a:ext cx="9144000" cy="133894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81582BD6-FC20-4557-852B-8433F8572D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Content Placeholder 2"/>
          <p:cNvSpPr>
            <a:spLocks noGrp="1"/>
          </p:cNvSpPr>
          <p:nvPr>
            <p:ph sz="half" idx="1"/>
          </p:nvPr>
        </p:nvSpPr>
        <p:spPr>
          <a:xfrm>
            <a:off x="685800" y="1295400"/>
            <a:ext cx="3276600" cy="3124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3"/>
          <p:cNvSpPr>
            <a:spLocks noGrp="1"/>
          </p:cNvSpPr>
          <p:nvPr>
            <p:ph sz="half" idx="2"/>
          </p:nvPr>
        </p:nvSpPr>
        <p:spPr>
          <a:xfrm>
            <a:off x="4114800" y="1295400"/>
            <a:ext cx="4495800" cy="3125315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sz="half" idx="14"/>
          </p:nvPr>
        </p:nvSpPr>
        <p:spPr>
          <a:xfrm>
            <a:off x="685800" y="4419600"/>
            <a:ext cx="3276600" cy="3048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15"/>
          </p:nvPr>
        </p:nvSpPr>
        <p:spPr>
          <a:xfrm>
            <a:off x="3962400" y="4419600"/>
            <a:ext cx="4648200" cy="3048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304802"/>
            <a:ext cx="6553202" cy="525463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204037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1"/>
            <a:ext cx="9144000" cy="133894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7559675"/>
            <a:ext cx="2895600" cy="365125"/>
          </a:xfrm>
        </p:spPr>
        <p:txBody>
          <a:bodyPr/>
          <a:lstStyle/>
          <a:p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6553200" y="7559675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 dirty="0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914402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3619499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324598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914402" y="1660525"/>
            <a:ext cx="2514597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36194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63245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4802"/>
            <a:ext cx="6553202" cy="525463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888391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24"/>
          <p:cNvSpPr>
            <a:spLocks/>
          </p:cNvSpPr>
          <p:nvPr/>
        </p:nvSpPr>
        <p:spPr bwMode="auto">
          <a:xfrm>
            <a:off x="4710112" y="885383"/>
            <a:ext cx="4434331" cy="4737891"/>
          </a:xfrm>
          <a:custGeom>
            <a:avLst/>
            <a:gdLst>
              <a:gd name="T0" fmla="*/ 264 w 1712"/>
              <a:gd name="T1" fmla="*/ 777 h 1228"/>
              <a:gd name="T2" fmla="*/ 182 w 1712"/>
              <a:gd name="T3" fmla="*/ 797 h 1228"/>
              <a:gd name="T4" fmla="*/ 0 w 1712"/>
              <a:gd name="T5" fmla="*/ 615 h 1228"/>
              <a:gd name="T6" fmla="*/ 182 w 1712"/>
              <a:gd name="T7" fmla="*/ 434 h 1228"/>
              <a:gd name="T8" fmla="*/ 265 w 1712"/>
              <a:gd name="T9" fmla="*/ 453 h 1228"/>
              <a:gd name="T10" fmla="*/ 264 w 1712"/>
              <a:gd name="T11" fmla="*/ 0 h 1228"/>
              <a:gd name="T12" fmla="*/ 1712 w 1712"/>
              <a:gd name="T13" fmla="*/ 0 h 1228"/>
              <a:gd name="T14" fmla="*/ 1712 w 1712"/>
              <a:gd name="T15" fmla="*/ 1228 h 1228"/>
              <a:gd name="T16" fmla="*/ 264 w 1712"/>
              <a:gd name="T17" fmla="*/ 1228 h 1228"/>
              <a:gd name="T18" fmla="*/ 264 w 1712"/>
              <a:gd name="T19" fmla="*/ 777 h 1228"/>
              <a:gd name="connsiteX0" fmla="*/ 1542 w 10625"/>
              <a:gd name="connsiteY0" fmla="*/ 8838 h 12511"/>
              <a:gd name="connsiteX1" fmla="*/ 1063 w 10625"/>
              <a:gd name="connsiteY1" fmla="*/ 9001 h 12511"/>
              <a:gd name="connsiteX2" fmla="*/ 0 w 10625"/>
              <a:gd name="connsiteY2" fmla="*/ 7519 h 12511"/>
              <a:gd name="connsiteX3" fmla="*/ 1063 w 10625"/>
              <a:gd name="connsiteY3" fmla="*/ 6045 h 12511"/>
              <a:gd name="connsiteX4" fmla="*/ 1548 w 10625"/>
              <a:gd name="connsiteY4" fmla="*/ 6200 h 12511"/>
              <a:gd name="connsiteX5" fmla="*/ 1555 w 10625"/>
              <a:gd name="connsiteY5" fmla="*/ 0 h 12511"/>
              <a:gd name="connsiteX6" fmla="*/ 10000 w 10625"/>
              <a:gd name="connsiteY6" fmla="*/ 2511 h 12511"/>
              <a:gd name="connsiteX7" fmla="*/ 10000 w 10625"/>
              <a:gd name="connsiteY7" fmla="*/ 12511 h 12511"/>
              <a:gd name="connsiteX8" fmla="*/ 1542 w 10625"/>
              <a:gd name="connsiteY8" fmla="*/ 12511 h 12511"/>
              <a:gd name="connsiteX9" fmla="*/ 1542 w 10625"/>
              <a:gd name="connsiteY9" fmla="*/ 8838 h 12511"/>
              <a:gd name="connsiteX0" fmla="*/ 1542 w 10626"/>
              <a:gd name="connsiteY0" fmla="*/ 8838 h 12511"/>
              <a:gd name="connsiteX1" fmla="*/ 1063 w 10626"/>
              <a:gd name="connsiteY1" fmla="*/ 9001 h 12511"/>
              <a:gd name="connsiteX2" fmla="*/ 0 w 10626"/>
              <a:gd name="connsiteY2" fmla="*/ 7519 h 12511"/>
              <a:gd name="connsiteX3" fmla="*/ 1063 w 10626"/>
              <a:gd name="connsiteY3" fmla="*/ 6045 h 12511"/>
              <a:gd name="connsiteX4" fmla="*/ 1548 w 10626"/>
              <a:gd name="connsiteY4" fmla="*/ 6200 h 12511"/>
              <a:gd name="connsiteX5" fmla="*/ 1542 w 10626"/>
              <a:gd name="connsiteY5" fmla="*/ 0 h 12511"/>
              <a:gd name="connsiteX6" fmla="*/ 10000 w 10626"/>
              <a:gd name="connsiteY6" fmla="*/ 2511 h 12511"/>
              <a:gd name="connsiteX7" fmla="*/ 10000 w 10626"/>
              <a:gd name="connsiteY7" fmla="*/ 12511 h 12511"/>
              <a:gd name="connsiteX8" fmla="*/ 1542 w 10626"/>
              <a:gd name="connsiteY8" fmla="*/ 12511 h 12511"/>
              <a:gd name="connsiteX9" fmla="*/ 1542 w 10626"/>
              <a:gd name="connsiteY9" fmla="*/ 8838 h 12511"/>
              <a:gd name="connsiteX0" fmla="*/ 1542 w 10626"/>
              <a:gd name="connsiteY0" fmla="*/ 8838 h 15214"/>
              <a:gd name="connsiteX1" fmla="*/ 1063 w 10626"/>
              <a:gd name="connsiteY1" fmla="*/ 9001 h 15214"/>
              <a:gd name="connsiteX2" fmla="*/ 0 w 10626"/>
              <a:gd name="connsiteY2" fmla="*/ 7519 h 15214"/>
              <a:gd name="connsiteX3" fmla="*/ 1063 w 10626"/>
              <a:gd name="connsiteY3" fmla="*/ 6045 h 15214"/>
              <a:gd name="connsiteX4" fmla="*/ 1548 w 10626"/>
              <a:gd name="connsiteY4" fmla="*/ 6200 h 15214"/>
              <a:gd name="connsiteX5" fmla="*/ 1542 w 10626"/>
              <a:gd name="connsiteY5" fmla="*/ 0 h 15214"/>
              <a:gd name="connsiteX6" fmla="*/ 10000 w 10626"/>
              <a:gd name="connsiteY6" fmla="*/ 2511 h 15214"/>
              <a:gd name="connsiteX7" fmla="*/ 10000 w 10626"/>
              <a:gd name="connsiteY7" fmla="*/ 12511 h 15214"/>
              <a:gd name="connsiteX8" fmla="*/ 1542 w 10626"/>
              <a:gd name="connsiteY8" fmla="*/ 15214 h 15214"/>
              <a:gd name="connsiteX9" fmla="*/ 1542 w 10626"/>
              <a:gd name="connsiteY9" fmla="*/ 8838 h 15214"/>
              <a:gd name="connsiteX0" fmla="*/ 1542 w 10639"/>
              <a:gd name="connsiteY0" fmla="*/ 8838 h 15214"/>
              <a:gd name="connsiteX1" fmla="*/ 1063 w 10639"/>
              <a:gd name="connsiteY1" fmla="*/ 9001 h 15214"/>
              <a:gd name="connsiteX2" fmla="*/ 0 w 10639"/>
              <a:gd name="connsiteY2" fmla="*/ 7519 h 15214"/>
              <a:gd name="connsiteX3" fmla="*/ 1063 w 10639"/>
              <a:gd name="connsiteY3" fmla="*/ 6045 h 15214"/>
              <a:gd name="connsiteX4" fmla="*/ 1548 w 10639"/>
              <a:gd name="connsiteY4" fmla="*/ 6200 h 15214"/>
              <a:gd name="connsiteX5" fmla="*/ 1542 w 10639"/>
              <a:gd name="connsiteY5" fmla="*/ 0 h 15214"/>
              <a:gd name="connsiteX6" fmla="*/ 10000 w 10639"/>
              <a:gd name="connsiteY6" fmla="*/ 2511 h 15214"/>
              <a:gd name="connsiteX7" fmla="*/ 10040 w 10639"/>
              <a:gd name="connsiteY7" fmla="*/ 15194 h 15214"/>
              <a:gd name="connsiteX8" fmla="*/ 1542 w 10639"/>
              <a:gd name="connsiteY8" fmla="*/ 15214 h 15214"/>
              <a:gd name="connsiteX9" fmla="*/ 1542 w 10639"/>
              <a:gd name="connsiteY9" fmla="*/ 8838 h 15214"/>
              <a:gd name="connsiteX0" fmla="*/ 1542 w 10639"/>
              <a:gd name="connsiteY0" fmla="*/ 10216 h 16592"/>
              <a:gd name="connsiteX1" fmla="*/ 1063 w 10639"/>
              <a:gd name="connsiteY1" fmla="*/ 10379 h 16592"/>
              <a:gd name="connsiteX2" fmla="*/ 0 w 10639"/>
              <a:gd name="connsiteY2" fmla="*/ 8897 h 16592"/>
              <a:gd name="connsiteX3" fmla="*/ 1063 w 10639"/>
              <a:gd name="connsiteY3" fmla="*/ 7423 h 16592"/>
              <a:gd name="connsiteX4" fmla="*/ 1548 w 10639"/>
              <a:gd name="connsiteY4" fmla="*/ 7578 h 16592"/>
              <a:gd name="connsiteX5" fmla="*/ 1542 w 10639"/>
              <a:gd name="connsiteY5" fmla="*/ 1378 h 16592"/>
              <a:gd name="connsiteX6" fmla="*/ 10000 w 10639"/>
              <a:gd name="connsiteY6" fmla="*/ 1397 h 16592"/>
              <a:gd name="connsiteX7" fmla="*/ 10040 w 10639"/>
              <a:gd name="connsiteY7" fmla="*/ 16572 h 16592"/>
              <a:gd name="connsiteX8" fmla="*/ 1542 w 10639"/>
              <a:gd name="connsiteY8" fmla="*/ 16592 h 16592"/>
              <a:gd name="connsiteX9" fmla="*/ 1542 w 10639"/>
              <a:gd name="connsiteY9" fmla="*/ 10216 h 16592"/>
              <a:gd name="connsiteX0" fmla="*/ 1542 w 10639"/>
              <a:gd name="connsiteY0" fmla="*/ 9292 h 15668"/>
              <a:gd name="connsiteX1" fmla="*/ 1063 w 10639"/>
              <a:gd name="connsiteY1" fmla="*/ 9455 h 15668"/>
              <a:gd name="connsiteX2" fmla="*/ 0 w 10639"/>
              <a:gd name="connsiteY2" fmla="*/ 7973 h 15668"/>
              <a:gd name="connsiteX3" fmla="*/ 1063 w 10639"/>
              <a:gd name="connsiteY3" fmla="*/ 6499 h 15668"/>
              <a:gd name="connsiteX4" fmla="*/ 1548 w 10639"/>
              <a:gd name="connsiteY4" fmla="*/ 6654 h 15668"/>
              <a:gd name="connsiteX5" fmla="*/ 1542 w 10639"/>
              <a:gd name="connsiteY5" fmla="*/ 454 h 15668"/>
              <a:gd name="connsiteX6" fmla="*/ 10000 w 10639"/>
              <a:gd name="connsiteY6" fmla="*/ 473 h 15668"/>
              <a:gd name="connsiteX7" fmla="*/ 10040 w 10639"/>
              <a:gd name="connsiteY7" fmla="*/ 15648 h 15668"/>
              <a:gd name="connsiteX8" fmla="*/ 1542 w 10639"/>
              <a:gd name="connsiteY8" fmla="*/ 15668 h 15668"/>
              <a:gd name="connsiteX9" fmla="*/ 1542 w 10639"/>
              <a:gd name="connsiteY9" fmla="*/ 9292 h 15668"/>
              <a:gd name="connsiteX0" fmla="*/ 1542 w 10639"/>
              <a:gd name="connsiteY0" fmla="*/ 8838 h 15214"/>
              <a:gd name="connsiteX1" fmla="*/ 1063 w 10639"/>
              <a:gd name="connsiteY1" fmla="*/ 9001 h 15214"/>
              <a:gd name="connsiteX2" fmla="*/ 0 w 10639"/>
              <a:gd name="connsiteY2" fmla="*/ 7519 h 15214"/>
              <a:gd name="connsiteX3" fmla="*/ 1063 w 10639"/>
              <a:gd name="connsiteY3" fmla="*/ 6045 h 15214"/>
              <a:gd name="connsiteX4" fmla="*/ 1548 w 10639"/>
              <a:gd name="connsiteY4" fmla="*/ 6200 h 15214"/>
              <a:gd name="connsiteX5" fmla="*/ 1542 w 10639"/>
              <a:gd name="connsiteY5" fmla="*/ 0 h 15214"/>
              <a:gd name="connsiteX6" fmla="*/ 10000 w 10639"/>
              <a:gd name="connsiteY6" fmla="*/ 19 h 15214"/>
              <a:gd name="connsiteX7" fmla="*/ 10040 w 10639"/>
              <a:gd name="connsiteY7" fmla="*/ 15194 h 15214"/>
              <a:gd name="connsiteX8" fmla="*/ 1542 w 10639"/>
              <a:gd name="connsiteY8" fmla="*/ 15214 h 15214"/>
              <a:gd name="connsiteX9" fmla="*/ 1542 w 10639"/>
              <a:gd name="connsiteY9" fmla="*/ 8838 h 15214"/>
              <a:gd name="connsiteX0" fmla="*/ 1542 w 10639"/>
              <a:gd name="connsiteY0" fmla="*/ 8838 h 15214"/>
              <a:gd name="connsiteX1" fmla="*/ 1063 w 10639"/>
              <a:gd name="connsiteY1" fmla="*/ 9001 h 15214"/>
              <a:gd name="connsiteX2" fmla="*/ 0 w 10639"/>
              <a:gd name="connsiteY2" fmla="*/ 7519 h 15214"/>
              <a:gd name="connsiteX3" fmla="*/ 1063 w 10639"/>
              <a:gd name="connsiteY3" fmla="*/ 6045 h 15214"/>
              <a:gd name="connsiteX4" fmla="*/ 1548 w 10639"/>
              <a:gd name="connsiteY4" fmla="*/ 6200 h 15214"/>
              <a:gd name="connsiteX5" fmla="*/ 1542 w 10639"/>
              <a:gd name="connsiteY5" fmla="*/ 0 h 15214"/>
              <a:gd name="connsiteX6" fmla="*/ 10000 w 10639"/>
              <a:gd name="connsiteY6" fmla="*/ 19 h 15214"/>
              <a:gd name="connsiteX7" fmla="*/ 10040 w 10639"/>
              <a:gd name="connsiteY7" fmla="*/ 15194 h 15214"/>
              <a:gd name="connsiteX8" fmla="*/ 1542 w 10639"/>
              <a:gd name="connsiteY8" fmla="*/ 15214 h 15214"/>
              <a:gd name="connsiteX9" fmla="*/ 1542 w 10639"/>
              <a:gd name="connsiteY9" fmla="*/ 8838 h 15214"/>
              <a:gd name="connsiteX0" fmla="*/ 1542 w 10639"/>
              <a:gd name="connsiteY0" fmla="*/ 8838 h 15214"/>
              <a:gd name="connsiteX1" fmla="*/ 1063 w 10639"/>
              <a:gd name="connsiteY1" fmla="*/ 9001 h 15214"/>
              <a:gd name="connsiteX2" fmla="*/ 0 w 10639"/>
              <a:gd name="connsiteY2" fmla="*/ 7519 h 15214"/>
              <a:gd name="connsiteX3" fmla="*/ 1063 w 10639"/>
              <a:gd name="connsiteY3" fmla="*/ 6045 h 15214"/>
              <a:gd name="connsiteX4" fmla="*/ 1548 w 10639"/>
              <a:gd name="connsiteY4" fmla="*/ 6200 h 15214"/>
              <a:gd name="connsiteX5" fmla="*/ 1542 w 10639"/>
              <a:gd name="connsiteY5" fmla="*/ 0 h 15214"/>
              <a:gd name="connsiteX6" fmla="*/ 10000 w 10639"/>
              <a:gd name="connsiteY6" fmla="*/ 19 h 15214"/>
              <a:gd name="connsiteX7" fmla="*/ 10040 w 10639"/>
              <a:gd name="connsiteY7" fmla="*/ 15194 h 15214"/>
              <a:gd name="connsiteX8" fmla="*/ 1542 w 10639"/>
              <a:gd name="connsiteY8" fmla="*/ 15214 h 15214"/>
              <a:gd name="connsiteX9" fmla="*/ 1542 w 10639"/>
              <a:gd name="connsiteY9" fmla="*/ 8838 h 15214"/>
              <a:gd name="connsiteX0" fmla="*/ 1542 w 10639"/>
              <a:gd name="connsiteY0" fmla="*/ 8819 h 15195"/>
              <a:gd name="connsiteX1" fmla="*/ 1063 w 10639"/>
              <a:gd name="connsiteY1" fmla="*/ 8982 h 15195"/>
              <a:gd name="connsiteX2" fmla="*/ 0 w 10639"/>
              <a:gd name="connsiteY2" fmla="*/ 7500 h 15195"/>
              <a:gd name="connsiteX3" fmla="*/ 1063 w 10639"/>
              <a:gd name="connsiteY3" fmla="*/ 6026 h 15195"/>
              <a:gd name="connsiteX4" fmla="*/ 1548 w 10639"/>
              <a:gd name="connsiteY4" fmla="*/ 6181 h 15195"/>
              <a:gd name="connsiteX5" fmla="*/ 1542 w 10639"/>
              <a:gd name="connsiteY5" fmla="*/ 0 h 15195"/>
              <a:gd name="connsiteX6" fmla="*/ 10000 w 10639"/>
              <a:gd name="connsiteY6" fmla="*/ 0 h 15195"/>
              <a:gd name="connsiteX7" fmla="*/ 10040 w 10639"/>
              <a:gd name="connsiteY7" fmla="*/ 15175 h 15195"/>
              <a:gd name="connsiteX8" fmla="*/ 1542 w 10639"/>
              <a:gd name="connsiteY8" fmla="*/ 15195 h 15195"/>
              <a:gd name="connsiteX9" fmla="*/ 1542 w 10639"/>
              <a:gd name="connsiteY9" fmla="*/ 8819 h 15195"/>
              <a:gd name="connsiteX0" fmla="*/ 1542 w 10040"/>
              <a:gd name="connsiteY0" fmla="*/ 8819 h 15195"/>
              <a:gd name="connsiteX1" fmla="*/ 1063 w 10040"/>
              <a:gd name="connsiteY1" fmla="*/ 8982 h 15195"/>
              <a:gd name="connsiteX2" fmla="*/ 0 w 10040"/>
              <a:gd name="connsiteY2" fmla="*/ 7500 h 15195"/>
              <a:gd name="connsiteX3" fmla="*/ 1063 w 10040"/>
              <a:gd name="connsiteY3" fmla="*/ 6026 h 15195"/>
              <a:gd name="connsiteX4" fmla="*/ 1548 w 10040"/>
              <a:gd name="connsiteY4" fmla="*/ 6181 h 15195"/>
              <a:gd name="connsiteX5" fmla="*/ 1542 w 10040"/>
              <a:gd name="connsiteY5" fmla="*/ 0 h 15195"/>
              <a:gd name="connsiteX6" fmla="*/ 10000 w 10040"/>
              <a:gd name="connsiteY6" fmla="*/ 0 h 15195"/>
              <a:gd name="connsiteX7" fmla="*/ 10040 w 10040"/>
              <a:gd name="connsiteY7" fmla="*/ 15175 h 15195"/>
              <a:gd name="connsiteX8" fmla="*/ 1542 w 10040"/>
              <a:gd name="connsiteY8" fmla="*/ 15195 h 15195"/>
              <a:gd name="connsiteX9" fmla="*/ 1542 w 10040"/>
              <a:gd name="connsiteY9" fmla="*/ 8819 h 15195"/>
              <a:gd name="connsiteX0" fmla="*/ 1542 w 10027"/>
              <a:gd name="connsiteY0" fmla="*/ 8819 h 15195"/>
              <a:gd name="connsiteX1" fmla="*/ 1063 w 10027"/>
              <a:gd name="connsiteY1" fmla="*/ 8982 h 15195"/>
              <a:gd name="connsiteX2" fmla="*/ 0 w 10027"/>
              <a:gd name="connsiteY2" fmla="*/ 7500 h 15195"/>
              <a:gd name="connsiteX3" fmla="*/ 1063 w 10027"/>
              <a:gd name="connsiteY3" fmla="*/ 6026 h 15195"/>
              <a:gd name="connsiteX4" fmla="*/ 1548 w 10027"/>
              <a:gd name="connsiteY4" fmla="*/ 6181 h 15195"/>
              <a:gd name="connsiteX5" fmla="*/ 1542 w 10027"/>
              <a:gd name="connsiteY5" fmla="*/ 0 h 15195"/>
              <a:gd name="connsiteX6" fmla="*/ 10000 w 10027"/>
              <a:gd name="connsiteY6" fmla="*/ 0 h 15195"/>
              <a:gd name="connsiteX7" fmla="*/ 10027 w 10027"/>
              <a:gd name="connsiteY7" fmla="*/ 15175 h 15195"/>
              <a:gd name="connsiteX8" fmla="*/ 1542 w 10027"/>
              <a:gd name="connsiteY8" fmla="*/ 15195 h 15195"/>
              <a:gd name="connsiteX9" fmla="*/ 1542 w 10027"/>
              <a:gd name="connsiteY9" fmla="*/ 8819 h 15195"/>
              <a:gd name="connsiteX0" fmla="*/ 1542 w 10014"/>
              <a:gd name="connsiteY0" fmla="*/ 8819 h 15195"/>
              <a:gd name="connsiteX1" fmla="*/ 1063 w 10014"/>
              <a:gd name="connsiteY1" fmla="*/ 8982 h 15195"/>
              <a:gd name="connsiteX2" fmla="*/ 0 w 10014"/>
              <a:gd name="connsiteY2" fmla="*/ 7500 h 15195"/>
              <a:gd name="connsiteX3" fmla="*/ 1063 w 10014"/>
              <a:gd name="connsiteY3" fmla="*/ 6026 h 15195"/>
              <a:gd name="connsiteX4" fmla="*/ 1548 w 10014"/>
              <a:gd name="connsiteY4" fmla="*/ 6181 h 15195"/>
              <a:gd name="connsiteX5" fmla="*/ 1542 w 10014"/>
              <a:gd name="connsiteY5" fmla="*/ 0 h 15195"/>
              <a:gd name="connsiteX6" fmla="*/ 10000 w 10014"/>
              <a:gd name="connsiteY6" fmla="*/ 0 h 15195"/>
              <a:gd name="connsiteX7" fmla="*/ 10014 w 10014"/>
              <a:gd name="connsiteY7" fmla="*/ 15137 h 15195"/>
              <a:gd name="connsiteX8" fmla="*/ 1542 w 10014"/>
              <a:gd name="connsiteY8" fmla="*/ 15195 h 15195"/>
              <a:gd name="connsiteX9" fmla="*/ 1542 w 10014"/>
              <a:gd name="connsiteY9" fmla="*/ 8819 h 15195"/>
              <a:gd name="connsiteX0" fmla="*/ 1542 w 10001"/>
              <a:gd name="connsiteY0" fmla="*/ 8819 h 15195"/>
              <a:gd name="connsiteX1" fmla="*/ 1063 w 10001"/>
              <a:gd name="connsiteY1" fmla="*/ 8982 h 15195"/>
              <a:gd name="connsiteX2" fmla="*/ 0 w 10001"/>
              <a:gd name="connsiteY2" fmla="*/ 7500 h 15195"/>
              <a:gd name="connsiteX3" fmla="*/ 1063 w 10001"/>
              <a:gd name="connsiteY3" fmla="*/ 6026 h 15195"/>
              <a:gd name="connsiteX4" fmla="*/ 1548 w 10001"/>
              <a:gd name="connsiteY4" fmla="*/ 6181 h 15195"/>
              <a:gd name="connsiteX5" fmla="*/ 1542 w 10001"/>
              <a:gd name="connsiteY5" fmla="*/ 0 h 15195"/>
              <a:gd name="connsiteX6" fmla="*/ 10000 w 10001"/>
              <a:gd name="connsiteY6" fmla="*/ 0 h 15195"/>
              <a:gd name="connsiteX7" fmla="*/ 10001 w 10001"/>
              <a:gd name="connsiteY7" fmla="*/ 15156 h 15195"/>
              <a:gd name="connsiteX8" fmla="*/ 1542 w 10001"/>
              <a:gd name="connsiteY8" fmla="*/ 15195 h 15195"/>
              <a:gd name="connsiteX9" fmla="*/ 1542 w 10001"/>
              <a:gd name="connsiteY9" fmla="*/ 8819 h 151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0001" h="15195">
                <a:moveTo>
                  <a:pt x="1542" y="8819"/>
                </a:moveTo>
                <a:cubicBezTo>
                  <a:pt x="1396" y="8925"/>
                  <a:pt x="1232" y="8982"/>
                  <a:pt x="1063" y="8982"/>
                </a:cubicBezTo>
                <a:cubicBezTo>
                  <a:pt x="479" y="8982"/>
                  <a:pt x="0" y="8314"/>
                  <a:pt x="0" y="7500"/>
                </a:cubicBezTo>
                <a:cubicBezTo>
                  <a:pt x="0" y="6686"/>
                  <a:pt x="479" y="6026"/>
                  <a:pt x="1063" y="6026"/>
                </a:cubicBezTo>
                <a:cubicBezTo>
                  <a:pt x="1238" y="6026"/>
                  <a:pt x="1402" y="6083"/>
                  <a:pt x="1548" y="6181"/>
                </a:cubicBezTo>
                <a:cubicBezTo>
                  <a:pt x="1542" y="2492"/>
                  <a:pt x="1548" y="1835"/>
                  <a:pt x="1542" y="0"/>
                </a:cubicBezTo>
                <a:lnTo>
                  <a:pt x="10000" y="0"/>
                </a:lnTo>
                <a:cubicBezTo>
                  <a:pt x="10001" y="3165"/>
                  <a:pt x="10001" y="15156"/>
                  <a:pt x="10001" y="15156"/>
                </a:cubicBezTo>
                <a:lnTo>
                  <a:pt x="1542" y="15195"/>
                </a:lnTo>
                <a:lnTo>
                  <a:pt x="1542" y="8819"/>
                </a:lnTo>
                <a:close/>
              </a:path>
            </a:pathLst>
          </a:custGeom>
          <a:gradFill flip="none" rotWithShape="1">
            <a:gsLst>
              <a:gs pos="0">
                <a:schemeClr val="bg1">
                  <a:lumMod val="6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0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8" name="Freeform 23"/>
          <p:cNvSpPr>
            <a:spLocks/>
          </p:cNvSpPr>
          <p:nvPr/>
        </p:nvSpPr>
        <p:spPr bwMode="auto">
          <a:xfrm>
            <a:off x="-12569" y="881994"/>
            <a:ext cx="5350162" cy="4737377"/>
          </a:xfrm>
          <a:custGeom>
            <a:avLst/>
            <a:gdLst>
              <a:gd name="T0" fmla="*/ 0 w 1442"/>
              <a:gd name="T1" fmla="*/ 0 h 1229"/>
              <a:gd name="T2" fmla="*/ 1442 w 1442"/>
              <a:gd name="T3" fmla="*/ 1 h 1229"/>
              <a:gd name="T4" fmla="*/ 1442 w 1442"/>
              <a:gd name="T5" fmla="*/ 420 h 1229"/>
              <a:gd name="T6" fmla="*/ 1181 w 1442"/>
              <a:gd name="T7" fmla="*/ 616 h 1229"/>
              <a:gd name="T8" fmla="*/ 1441 w 1442"/>
              <a:gd name="T9" fmla="*/ 810 h 1229"/>
              <a:gd name="T10" fmla="*/ 1441 w 1442"/>
              <a:gd name="T11" fmla="*/ 1229 h 1229"/>
              <a:gd name="T12" fmla="*/ 0 w 1442"/>
              <a:gd name="T13" fmla="*/ 1229 h 1229"/>
              <a:gd name="T14" fmla="*/ 0 w 1442"/>
              <a:gd name="T15" fmla="*/ 0 h 1229"/>
              <a:gd name="connsiteX0" fmla="*/ 0 w 15357"/>
              <a:gd name="connsiteY0" fmla="*/ 245 h 10245"/>
              <a:gd name="connsiteX1" fmla="*/ 14298 w 15357"/>
              <a:gd name="connsiteY1" fmla="*/ 253 h 10245"/>
              <a:gd name="connsiteX2" fmla="*/ 14298 w 15357"/>
              <a:gd name="connsiteY2" fmla="*/ 3662 h 10245"/>
              <a:gd name="connsiteX3" fmla="*/ 12488 w 15357"/>
              <a:gd name="connsiteY3" fmla="*/ 5257 h 10245"/>
              <a:gd name="connsiteX4" fmla="*/ 14291 w 15357"/>
              <a:gd name="connsiteY4" fmla="*/ 6836 h 10245"/>
              <a:gd name="connsiteX5" fmla="*/ 14291 w 15357"/>
              <a:gd name="connsiteY5" fmla="*/ 10245 h 10245"/>
              <a:gd name="connsiteX6" fmla="*/ 4298 w 15357"/>
              <a:gd name="connsiteY6" fmla="*/ 10245 h 10245"/>
              <a:gd name="connsiteX7" fmla="*/ 0 w 15357"/>
              <a:gd name="connsiteY7" fmla="*/ 245 h 10245"/>
              <a:gd name="connsiteX0" fmla="*/ 0 w 15357"/>
              <a:gd name="connsiteY0" fmla="*/ 0 h 10000"/>
              <a:gd name="connsiteX1" fmla="*/ 14298 w 15357"/>
              <a:gd name="connsiteY1" fmla="*/ 8 h 10000"/>
              <a:gd name="connsiteX2" fmla="*/ 14298 w 15357"/>
              <a:gd name="connsiteY2" fmla="*/ 3417 h 10000"/>
              <a:gd name="connsiteX3" fmla="*/ 12488 w 15357"/>
              <a:gd name="connsiteY3" fmla="*/ 5012 h 10000"/>
              <a:gd name="connsiteX4" fmla="*/ 14291 w 15357"/>
              <a:gd name="connsiteY4" fmla="*/ 6591 h 10000"/>
              <a:gd name="connsiteX5" fmla="*/ 14291 w 15357"/>
              <a:gd name="connsiteY5" fmla="*/ 10000 h 10000"/>
              <a:gd name="connsiteX6" fmla="*/ 4298 w 15357"/>
              <a:gd name="connsiteY6" fmla="*/ 10000 h 10000"/>
              <a:gd name="connsiteX7" fmla="*/ 0 w 15357"/>
              <a:gd name="connsiteY7" fmla="*/ 0 h 10000"/>
              <a:gd name="connsiteX0" fmla="*/ 0 w 14298"/>
              <a:gd name="connsiteY0" fmla="*/ 0 h 10000"/>
              <a:gd name="connsiteX1" fmla="*/ 14298 w 14298"/>
              <a:gd name="connsiteY1" fmla="*/ 8 h 10000"/>
              <a:gd name="connsiteX2" fmla="*/ 14298 w 14298"/>
              <a:gd name="connsiteY2" fmla="*/ 3417 h 10000"/>
              <a:gd name="connsiteX3" fmla="*/ 12488 w 14298"/>
              <a:gd name="connsiteY3" fmla="*/ 5012 h 10000"/>
              <a:gd name="connsiteX4" fmla="*/ 14291 w 14298"/>
              <a:gd name="connsiteY4" fmla="*/ 6591 h 10000"/>
              <a:gd name="connsiteX5" fmla="*/ 14291 w 14298"/>
              <a:gd name="connsiteY5" fmla="*/ 10000 h 10000"/>
              <a:gd name="connsiteX6" fmla="*/ 4298 w 14298"/>
              <a:gd name="connsiteY6" fmla="*/ 10000 h 10000"/>
              <a:gd name="connsiteX7" fmla="*/ 0 w 14298"/>
              <a:gd name="connsiteY7" fmla="*/ 0 h 10000"/>
              <a:gd name="connsiteX0" fmla="*/ 0 w 14298"/>
              <a:gd name="connsiteY0" fmla="*/ 0 h 10000"/>
              <a:gd name="connsiteX1" fmla="*/ 14298 w 14298"/>
              <a:gd name="connsiteY1" fmla="*/ 8 h 10000"/>
              <a:gd name="connsiteX2" fmla="*/ 14298 w 14298"/>
              <a:gd name="connsiteY2" fmla="*/ 3417 h 10000"/>
              <a:gd name="connsiteX3" fmla="*/ 12488 w 14298"/>
              <a:gd name="connsiteY3" fmla="*/ 5012 h 10000"/>
              <a:gd name="connsiteX4" fmla="*/ 14291 w 14298"/>
              <a:gd name="connsiteY4" fmla="*/ 6591 h 10000"/>
              <a:gd name="connsiteX5" fmla="*/ 14291 w 14298"/>
              <a:gd name="connsiteY5" fmla="*/ 10000 h 10000"/>
              <a:gd name="connsiteX6" fmla="*/ 4298 w 14298"/>
              <a:gd name="connsiteY6" fmla="*/ 10000 h 10000"/>
              <a:gd name="connsiteX7" fmla="*/ 0 w 14298"/>
              <a:gd name="connsiteY7" fmla="*/ 0 h 10000"/>
              <a:gd name="connsiteX0" fmla="*/ 0 w 14298"/>
              <a:gd name="connsiteY0" fmla="*/ 0 h 10000"/>
              <a:gd name="connsiteX1" fmla="*/ 14298 w 14298"/>
              <a:gd name="connsiteY1" fmla="*/ 8 h 10000"/>
              <a:gd name="connsiteX2" fmla="*/ 14298 w 14298"/>
              <a:gd name="connsiteY2" fmla="*/ 3417 h 10000"/>
              <a:gd name="connsiteX3" fmla="*/ 12488 w 14298"/>
              <a:gd name="connsiteY3" fmla="*/ 5012 h 10000"/>
              <a:gd name="connsiteX4" fmla="*/ 14291 w 14298"/>
              <a:gd name="connsiteY4" fmla="*/ 6591 h 10000"/>
              <a:gd name="connsiteX5" fmla="*/ 14291 w 14298"/>
              <a:gd name="connsiteY5" fmla="*/ 10000 h 10000"/>
              <a:gd name="connsiteX6" fmla="*/ 1 w 14298"/>
              <a:gd name="connsiteY6" fmla="*/ 10000 h 10000"/>
              <a:gd name="connsiteX7" fmla="*/ 0 w 14298"/>
              <a:gd name="connsiteY7" fmla="*/ 0 h 10000"/>
              <a:gd name="connsiteX0" fmla="*/ 0 w 14314"/>
              <a:gd name="connsiteY0" fmla="*/ 2501 h 12501"/>
              <a:gd name="connsiteX1" fmla="*/ 14314 w 14314"/>
              <a:gd name="connsiteY1" fmla="*/ 0 h 12501"/>
              <a:gd name="connsiteX2" fmla="*/ 14298 w 14314"/>
              <a:gd name="connsiteY2" fmla="*/ 5918 h 12501"/>
              <a:gd name="connsiteX3" fmla="*/ 12488 w 14314"/>
              <a:gd name="connsiteY3" fmla="*/ 7513 h 12501"/>
              <a:gd name="connsiteX4" fmla="*/ 14291 w 14314"/>
              <a:gd name="connsiteY4" fmla="*/ 9092 h 12501"/>
              <a:gd name="connsiteX5" fmla="*/ 14291 w 14314"/>
              <a:gd name="connsiteY5" fmla="*/ 12501 h 12501"/>
              <a:gd name="connsiteX6" fmla="*/ 1 w 14314"/>
              <a:gd name="connsiteY6" fmla="*/ 12501 h 12501"/>
              <a:gd name="connsiteX7" fmla="*/ 0 w 14314"/>
              <a:gd name="connsiteY7" fmla="*/ 2501 h 12501"/>
              <a:gd name="connsiteX0" fmla="*/ 0 w 14314"/>
              <a:gd name="connsiteY0" fmla="*/ 11 h 12501"/>
              <a:gd name="connsiteX1" fmla="*/ 14314 w 14314"/>
              <a:gd name="connsiteY1" fmla="*/ 0 h 12501"/>
              <a:gd name="connsiteX2" fmla="*/ 14298 w 14314"/>
              <a:gd name="connsiteY2" fmla="*/ 5918 h 12501"/>
              <a:gd name="connsiteX3" fmla="*/ 12488 w 14314"/>
              <a:gd name="connsiteY3" fmla="*/ 7513 h 12501"/>
              <a:gd name="connsiteX4" fmla="*/ 14291 w 14314"/>
              <a:gd name="connsiteY4" fmla="*/ 9092 h 12501"/>
              <a:gd name="connsiteX5" fmla="*/ 14291 w 14314"/>
              <a:gd name="connsiteY5" fmla="*/ 12501 h 12501"/>
              <a:gd name="connsiteX6" fmla="*/ 1 w 14314"/>
              <a:gd name="connsiteY6" fmla="*/ 12501 h 12501"/>
              <a:gd name="connsiteX7" fmla="*/ 0 w 14314"/>
              <a:gd name="connsiteY7" fmla="*/ 11 h 12501"/>
              <a:gd name="connsiteX0" fmla="*/ 0 w 14314"/>
              <a:gd name="connsiteY0" fmla="*/ 11 h 15182"/>
              <a:gd name="connsiteX1" fmla="*/ 14314 w 14314"/>
              <a:gd name="connsiteY1" fmla="*/ 0 h 15182"/>
              <a:gd name="connsiteX2" fmla="*/ 14298 w 14314"/>
              <a:gd name="connsiteY2" fmla="*/ 5918 h 15182"/>
              <a:gd name="connsiteX3" fmla="*/ 12488 w 14314"/>
              <a:gd name="connsiteY3" fmla="*/ 7513 h 15182"/>
              <a:gd name="connsiteX4" fmla="*/ 14291 w 14314"/>
              <a:gd name="connsiteY4" fmla="*/ 9092 h 15182"/>
              <a:gd name="connsiteX5" fmla="*/ 14291 w 14314"/>
              <a:gd name="connsiteY5" fmla="*/ 15182 h 15182"/>
              <a:gd name="connsiteX6" fmla="*/ 1 w 14314"/>
              <a:gd name="connsiteY6" fmla="*/ 12501 h 15182"/>
              <a:gd name="connsiteX7" fmla="*/ 0 w 14314"/>
              <a:gd name="connsiteY7" fmla="*/ 11 h 15182"/>
              <a:gd name="connsiteX0" fmla="*/ 15 w 14329"/>
              <a:gd name="connsiteY0" fmla="*/ 11 h 15182"/>
              <a:gd name="connsiteX1" fmla="*/ 14329 w 14329"/>
              <a:gd name="connsiteY1" fmla="*/ 0 h 15182"/>
              <a:gd name="connsiteX2" fmla="*/ 14313 w 14329"/>
              <a:gd name="connsiteY2" fmla="*/ 5918 h 15182"/>
              <a:gd name="connsiteX3" fmla="*/ 12503 w 14329"/>
              <a:gd name="connsiteY3" fmla="*/ 7513 h 15182"/>
              <a:gd name="connsiteX4" fmla="*/ 14306 w 14329"/>
              <a:gd name="connsiteY4" fmla="*/ 9092 h 15182"/>
              <a:gd name="connsiteX5" fmla="*/ 14306 w 14329"/>
              <a:gd name="connsiteY5" fmla="*/ 15182 h 15182"/>
              <a:gd name="connsiteX6" fmla="*/ 0 w 14329"/>
              <a:gd name="connsiteY6" fmla="*/ 15163 h 15182"/>
              <a:gd name="connsiteX7" fmla="*/ 15 w 14329"/>
              <a:gd name="connsiteY7" fmla="*/ 11 h 1518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4329" h="15182">
                <a:moveTo>
                  <a:pt x="15" y="11"/>
                </a:moveTo>
                <a:lnTo>
                  <a:pt x="14329" y="0"/>
                </a:lnTo>
                <a:cubicBezTo>
                  <a:pt x="14325" y="2077"/>
                  <a:pt x="14313" y="4299"/>
                  <a:pt x="14313" y="5918"/>
                </a:cubicBezTo>
                <a:cubicBezTo>
                  <a:pt x="13384" y="5617"/>
                  <a:pt x="12503" y="6398"/>
                  <a:pt x="12503" y="7513"/>
                </a:cubicBezTo>
                <a:cubicBezTo>
                  <a:pt x="12503" y="8612"/>
                  <a:pt x="13398" y="9401"/>
                  <a:pt x="14306" y="9092"/>
                </a:cubicBezTo>
                <a:lnTo>
                  <a:pt x="14306" y="15182"/>
                </a:lnTo>
                <a:lnTo>
                  <a:pt x="0" y="15163"/>
                </a:lnTo>
                <a:cubicBezTo>
                  <a:pt x="0" y="11830"/>
                  <a:pt x="15" y="3344"/>
                  <a:pt x="15" y="11"/>
                </a:cubicBez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85000"/>
                </a:schemeClr>
              </a:gs>
              <a:gs pos="0">
                <a:schemeClr val="bg1">
                  <a:lumMod val="50000"/>
                </a:schemeClr>
              </a:gs>
            </a:gsLst>
            <a:lin ang="0" scaled="0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9" name="Freeform 10"/>
          <p:cNvSpPr>
            <a:spLocks/>
          </p:cNvSpPr>
          <p:nvPr/>
        </p:nvSpPr>
        <p:spPr bwMode="auto">
          <a:xfrm>
            <a:off x="-1919" y="-1806"/>
            <a:ext cx="4949862" cy="887566"/>
          </a:xfrm>
          <a:custGeom>
            <a:avLst/>
            <a:gdLst>
              <a:gd name="T0" fmla="*/ 0 w 2728"/>
              <a:gd name="T1" fmla="*/ 0 h 357"/>
              <a:gd name="T2" fmla="*/ 2728 w 2728"/>
              <a:gd name="T3" fmla="*/ 0 h 357"/>
              <a:gd name="T4" fmla="*/ 2728 w 2728"/>
              <a:gd name="T5" fmla="*/ 97 h 357"/>
              <a:gd name="T6" fmla="*/ 2620 w 2728"/>
              <a:gd name="T7" fmla="*/ 178 h 357"/>
              <a:gd name="T8" fmla="*/ 2728 w 2728"/>
              <a:gd name="T9" fmla="*/ 259 h 357"/>
              <a:gd name="T10" fmla="*/ 2728 w 2728"/>
              <a:gd name="T11" fmla="*/ 357 h 357"/>
              <a:gd name="T12" fmla="*/ 0 w 2728"/>
              <a:gd name="T13" fmla="*/ 357 h 357"/>
              <a:gd name="T14" fmla="*/ 0 w 2728"/>
              <a:gd name="T15" fmla="*/ 0 h 357"/>
              <a:gd name="connsiteX0" fmla="*/ 926 w 10672"/>
              <a:gd name="connsiteY0" fmla="*/ 201 h 10201"/>
              <a:gd name="connsiteX1" fmla="*/ 10000 w 10672"/>
              <a:gd name="connsiteY1" fmla="*/ 201 h 10201"/>
              <a:gd name="connsiteX2" fmla="*/ 10000 w 10672"/>
              <a:gd name="connsiteY2" fmla="*/ 2918 h 10201"/>
              <a:gd name="connsiteX3" fmla="*/ 9604 w 10672"/>
              <a:gd name="connsiteY3" fmla="*/ 5187 h 10201"/>
              <a:gd name="connsiteX4" fmla="*/ 10000 w 10672"/>
              <a:gd name="connsiteY4" fmla="*/ 7456 h 10201"/>
              <a:gd name="connsiteX5" fmla="*/ 10000 w 10672"/>
              <a:gd name="connsiteY5" fmla="*/ 10201 h 10201"/>
              <a:gd name="connsiteX6" fmla="*/ 0 w 10672"/>
              <a:gd name="connsiteY6" fmla="*/ 10201 h 10201"/>
              <a:gd name="connsiteX7" fmla="*/ 926 w 10672"/>
              <a:gd name="connsiteY7" fmla="*/ 201 h 10201"/>
              <a:gd name="connsiteX0" fmla="*/ 97 w 9843"/>
              <a:gd name="connsiteY0" fmla="*/ 201 h 10201"/>
              <a:gd name="connsiteX1" fmla="*/ 9171 w 9843"/>
              <a:gd name="connsiteY1" fmla="*/ 201 h 10201"/>
              <a:gd name="connsiteX2" fmla="*/ 9171 w 9843"/>
              <a:gd name="connsiteY2" fmla="*/ 2918 h 10201"/>
              <a:gd name="connsiteX3" fmla="*/ 8775 w 9843"/>
              <a:gd name="connsiteY3" fmla="*/ 5187 h 10201"/>
              <a:gd name="connsiteX4" fmla="*/ 9171 w 9843"/>
              <a:gd name="connsiteY4" fmla="*/ 7456 h 10201"/>
              <a:gd name="connsiteX5" fmla="*/ 9171 w 9843"/>
              <a:gd name="connsiteY5" fmla="*/ 10201 h 10201"/>
              <a:gd name="connsiteX6" fmla="*/ 35 w 9843"/>
              <a:gd name="connsiteY6" fmla="*/ 10201 h 10201"/>
              <a:gd name="connsiteX7" fmla="*/ 97 w 9843"/>
              <a:gd name="connsiteY7" fmla="*/ 201 h 10201"/>
              <a:gd name="connsiteX0" fmla="*/ 99 w 10013"/>
              <a:gd name="connsiteY0" fmla="*/ 0 h 9803"/>
              <a:gd name="connsiteX1" fmla="*/ 9317 w 10013"/>
              <a:gd name="connsiteY1" fmla="*/ 0 h 9803"/>
              <a:gd name="connsiteX2" fmla="*/ 9317 w 10013"/>
              <a:gd name="connsiteY2" fmla="*/ 2664 h 9803"/>
              <a:gd name="connsiteX3" fmla="*/ 8915 w 10013"/>
              <a:gd name="connsiteY3" fmla="*/ 4888 h 9803"/>
              <a:gd name="connsiteX4" fmla="*/ 9317 w 10013"/>
              <a:gd name="connsiteY4" fmla="*/ 7112 h 9803"/>
              <a:gd name="connsiteX5" fmla="*/ 9317 w 10013"/>
              <a:gd name="connsiteY5" fmla="*/ 9803 h 9803"/>
              <a:gd name="connsiteX6" fmla="*/ 36 w 10013"/>
              <a:gd name="connsiteY6" fmla="*/ 9803 h 9803"/>
              <a:gd name="connsiteX7" fmla="*/ 99 w 10013"/>
              <a:gd name="connsiteY7" fmla="*/ 0 h 9803"/>
              <a:gd name="connsiteX0" fmla="*/ 99 w 9305"/>
              <a:gd name="connsiteY0" fmla="*/ 0 h 10000"/>
              <a:gd name="connsiteX1" fmla="*/ 9305 w 9305"/>
              <a:gd name="connsiteY1" fmla="*/ 0 h 10000"/>
              <a:gd name="connsiteX2" fmla="*/ 9305 w 9305"/>
              <a:gd name="connsiteY2" fmla="*/ 2718 h 10000"/>
              <a:gd name="connsiteX3" fmla="*/ 8903 w 9305"/>
              <a:gd name="connsiteY3" fmla="*/ 4986 h 10000"/>
              <a:gd name="connsiteX4" fmla="*/ 9305 w 9305"/>
              <a:gd name="connsiteY4" fmla="*/ 7255 h 10000"/>
              <a:gd name="connsiteX5" fmla="*/ 9305 w 9305"/>
              <a:gd name="connsiteY5" fmla="*/ 10000 h 10000"/>
              <a:gd name="connsiteX6" fmla="*/ 36 w 9305"/>
              <a:gd name="connsiteY6" fmla="*/ 10000 h 10000"/>
              <a:gd name="connsiteX7" fmla="*/ 99 w 9305"/>
              <a:gd name="connsiteY7" fmla="*/ 0 h 10000"/>
              <a:gd name="connsiteX0" fmla="*/ 169 w 10063"/>
              <a:gd name="connsiteY0" fmla="*/ 0 h 10000"/>
              <a:gd name="connsiteX1" fmla="*/ 10063 w 10063"/>
              <a:gd name="connsiteY1" fmla="*/ 0 h 10000"/>
              <a:gd name="connsiteX2" fmla="*/ 10063 w 10063"/>
              <a:gd name="connsiteY2" fmla="*/ 2718 h 10000"/>
              <a:gd name="connsiteX3" fmla="*/ 9631 w 10063"/>
              <a:gd name="connsiteY3" fmla="*/ 4986 h 10000"/>
              <a:gd name="connsiteX4" fmla="*/ 10063 w 10063"/>
              <a:gd name="connsiteY4" fmla="*/ 7255 h 10000"/>
              <a:gd name="connsiteX5" fmla="*/ 10063 w 10063"/>
              <a:gd name="connsiteY5" fmla="*/ 10000 h 10000"/>
              <a:gd name="connsiteX6" fmla="*/ 102 w 10063"/>
              <a:gd name="connsiteY6" fmla="*/ 10000 h 10000"/>
              <a:gd name="connsiteX7" fmla="*/ 169 w 10063"/>
              <a:gd name="connsiteY7" fmla="*/ 0 h 10000"/>
              <a:gd name="connsiteX0" fmla="*/ 68 w 9962"/>
              <a:gd name="connsiteY0" fmla="*/ 0 h 10000"/>
              <a:gd name="connsiteX1" fmla="*/ 9962 w 9962"/>
              <a:gd name="connsiteY1" fmla="*/ 0 h 10000"/>
              <a:gd name="connsiteX2" fmla="*/ 9962 w 9962"/>
              <a:gd name="connsiteY2" fmla="*/ 2718 h 10000"/>
              <a:gd name="connsiteX3" fmla="*/ 9530 w 9962"/>
              <a:gd name="connsiteY3" fmla="*/ 4986 h 10000"/>
              <a:gd name="connsiteX4" fmla="*/ 9962 w 9962"/>
              <a:gd name="connsiteY4" fmla="*/ 7255 h 10000"/>
              <a:gd name="connsiteX5" fmla="*/ 9962 w 9962"/>
              <a:gd name="connsiteY5" fmla="*/ 10000 h 10000"/>
              <a:gd name="connsiteX6" fmla="*/ 1 w 9962"/>
              <a:gd name="connsiteY6" fmla="*/ 10000 h 10000"/>
              <a:gd name="connsiteX7" fmla="*/ 68 w 9962"/>
              <a:gd name="connsiteY7" fmla="*/ 0 h 10000"/>
              <a:gd name="connsiteX0" fmla="*/ 18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2718 h 10000"/>
              <a:gd name="connsiteX3" fmla="*/ 9566 w 10000"/>
              <a:gd name="connsiteY3" fmla="*/ 4986 h 10000"/>
              <a:gd name="connsiteX4" fmla="*/ 10000 w 10000"/>
              <a:gd name="connsiteY4" fmla="*/ 7255 h 10000"/>
              <a:gd name="connsiteX5" fmla="*/ 10000 w 10000"/>
              <a:gd name="connsiteY5" fmla="*/ 10000 h 10000"/>
              <a:gd name="connsiteX6" fmla="*/ 1 w 10000"/>
              <a:gd name="connsiteY6" fmla="*/ 10000 h 10000"/>
              <a:gd name="connsiteX7" fmla="*/ 18 w 10000"/>
              <a:gd name="connsiteY7" fmla="*/ 0 h 10000"/>
              <a:gd name="connsiteX0" fmla="*/ 0 w 10011"/>
              <a:gd name="connsiteY0" fmla="*/ 0 h 10050"/>
              <a:gd name="connsiteX1" fmla="*/ 10011 w 10011"/>
              <a:gd name="connsiteY1" fmla="*/ 50 h 10050"/>
              <a:gd name="connsiteX2" fmla="*/ 10011 w 10011"/>
              <a:gd name="connsiteY2" fmla="*/ 2768 h 10050"/>
              <a:gd name="connsiteX3" fmla="*/ 9577 w 10011"/>
              <a:gd name="connsiteY3" fmla="*/ 5036 h 10050"/>
              <a:gd name="connsiteX4" fmla="*/ 10011 w 10011"/>
              <a:gd name="connsiteY4" fmla="*/ 7305 h 10050"/>
              <a:gd name="connsiteX5" fmla="*/ 10011 w 10011"/>
              <a:gd name="connsiteY5" fmla="*/ 10050 h 10050"/>
              <a:gd name="connsiteX6" fmla="*/ 12 w 10011"/>
              <a:gd name="connsiteY6" fmla="*/ 10050 h 10050"/>
              <a:gd name="connsiteX7" fmla="*/ 0 w 10011"/>
              <a:gd name="connsiteY7" fmla="*/ 0 h 10050"/>
              <a:gd name="connsiteX0" fmla="*/ 3 w 10000"/>
              <a:gd name="connsiteY0" fmla="*/ 0 h 10050"/>
              <a:gd name="connsiteX1" fmla="*/ 10000 w 10000"/>
              <a:gd name="connsiteY1" fmla="*/ 50 h 10050"/>
              <a:gd name="connsiteX2" fmla="*/ 10000 w 10000"/>
              <a:gd name="connsiteY2" fmla="*/ 2768 h 10050"/>
              <a:gd name="connsiteX3" fmla="*/ 9566 w 10000"/>
              <a:gd name="connsiteY3" fmla="*/ 5036 h 10050"/>
              <a:gd name="connsiteX4" fmla="*/ 10000 w 10000"/>
              <a:gd name="connsiteY4" fmla="*/ 7305 h 10050"/>
              <a:gd name="connsiteX5" fmla="*/ 10000 w 10000"/>
              <a:gd name="connsiteY5" fmla="*/ 10050 h 10050"/>
              <a:gd name="connsiteX6" fmla="*/ 1 w 10000"/>
              <a:gd name="connsiteY6" fmla="*/ 10050 h 10050"/>
              <a:gd name="connsiteX7" fmla="*/ 3 w 10000"/>
              <a:gd name="connsiteY7" fmla="*/ 0 h 10050"/>
              <a:gd name="connsiteX0" fmla="*/ 3 w 10000"/>
              <a:gd name="connsiteY0" fmla="*/ 0 h 10898"/>
              <a:gd name="connsiteX1" fmla="*/ 10000 w 10000"/>
              <a:gd name="connsiteY1" fmla="*/ 50 h 10898"/>
              <a:gd name="connsiteX2" fmla="*/ 10000 w 10000"/>
              <a:gd name="connsiteY2" fmla="*/ 2768 h 10898"/>
              <a:gd name="connsiteX3" fmla="*/ 9566 w 10000"/>
              <a:gd name="connsiteY3" fmla="*/ 5036 h 10898"/>
              <a:gd name="connsiteX4" fmla="*/ 10000 w 10000"/>
              <a:gd name="connsiteY4" fmla="*/ 7305 h 10898"/>
              <a:gd name="connsiteX5" fmla="*/ 10000 w 10000"/>
              <a:gd name="connsiteY5" fmla="*/ 10898 h 10898"/>
              <a:gd name="connsiteX6" fmla="*/ 1 w 10000"/>
              <a:gd name="connsiteY6" fmla="*/ 10050 h 10898"/>
              <a:gd name="connsiteX7" fmla="*/ 3 w 10000"/>
              <a:gd name="connsiteY7" fmla="*/ 0 h 10898"/>
              <a:gd name="connsiteX0" fmla="*/ 1 w 9998"/>
              <a:gd name="connsiteY0" fmla="*/ 0 h 10898"/>
              <a:gd name="connsiteX1" fmla="*/ 9998 w 9998"/>
              <a:gd name="connsiteY1" fmla="*/ 50 h 10898"/>
              <a:gd name="connsiteX2" fmla="*/ 9998 w 9998"/>
              <a:gd name="connsiteY2" fmla="*/ 2768 h 10898"/>
              <a:gd name="connsiteX3" fmla="*/ 9564 w 9998"/>
              <a:gd name="connsiteY3" fmla="*/ 5036 h 10898"/>
              <a:gd name="connsiteX4" fmla="*/ 9998 w 9998"/>
              <a:gd name="connsiteY4" fmla="*/ 7305 h 10898"/>
              <a:gd name="connsiteX5" fmla="*/ 9998 w 9998"/>
              <a:gd name="connsiteY5" fmla="*/ 10898 h 10898"/>
              <a:gd name="connsiteX6" fmla="*/ 7 w 9998"/>
              <a:gd name="connsiteY6" fmla="*/ 10686 h 10898"/>
              <a:gd name="connsiteX7" fmla="*/ 1 w 9998"/>
              <a:gd name="connsiteY7" fmla="*/ 0 h 10898"/>
              <a:gd name="connsiteX0" fmla="*/ 2 w 10001"/>
              <a:gd name="connsiteY0" fmla="*/ 0 h 10000"/>
              <a:gd name="connsiteX1" fmla="*/ 10001 w 10001"/>
              <a:gd name="connsiteY1" fmla="*/ 46 h 10000"/>
              <a:gd name="connsiteX2" fmla="*/ 10001 w 10001"/>
              <a:gd name="connsiteY2" fmla="*/ 2540 h 10000"/>
              <a:gd name="connsiteX3" fmla="*/ 9567 w 10001"/>
              <a:gd name="connsiteY3" fmla="*/ 4621 h 10000"/>
              <a:gd name="connsiteX4" fmla="*/ 10001 w 10001"/>
              <a:gd name="connsiteY4" fmla="*/ 6703 h 10000"/>
              <a:gd name="connsiteX5" fmla="*/ 10001 w 10001"/>
              <a:gd name="connsiteY5" fmla="*/ 10000 h 10000"/>
              <a:gd name="connsiteX6" fmla="*/ 0 w 10001"/>
              <a:gd name="connsiteY6" fmla="*/ 9902 h 10000"/>
              <a:gd name="connsiteX7" fmla="*/ 2 w 10001"/>
              <a:gd name="connsiteY7" fmla="*/ 0 h 10000"/>
              <a:gd name="connsiteX0" fmla="*/ 2 w 10001"/>
              <a:gd name="connsiteY0" fmla="*/ 0 h 10000"/>
              <a:gd name="connsiteX1" fmla="*/ 10001 w 10001"/>
              <a:gd name="connsiteY1" fmla="*/ 46 h 10000"/>
              <a:gd name="connsiteX2" fmla="*/ 10001 w 10001"/>
              <a:gd name="connsiteY2" fmla="*/ 2540 h 10000"/>
              <a:gd name="connsiteX3" fmla="*/ 9567 w 10001"/>
              <a:gd name="connsiteY3" fmla="*/ 4621 h 10000"/>
              <a:gd name="connsiteX4" fmla="*/ 10001 w 10001"/>
              <a:gd name="connsiteY4" fmla="*/ 6703 h 10000"/>
              <a:gd name="connsiteX5" fmla="*/ 10001 w 10001"/>
              <a:gd name="connsiteY5" fmla="*/ 10000 h 10000"/>
              <a:gd name="connsiteX6" fmla="*/ 0 w 10001"/>
              <a:gd name="connsiteY6" fmla="*/ 9805 h 10000"/>
              <a:gd name="connsiteX7" fmla="*/ 2 w 10001"/>
              <a:gd name="connsiteY7" fmla="*/ 0 h 10000"/>
              <a:gd name="connsiteX0" fmla="*/ 2 w 10001"/>
              <a:gd name="connsiteY0" fmla="*/ 0 h 10000"/>
              <a:gd name="connsiteX1" fmla="*/ 10001 w 10001"/>
              <a:gd name="connsiteY1" fmla="*/ 46 h 10000"/>
              <a:gd name="connsiteX2" fmla="*/ 10001 w 10001"/>
              <a:gd name="connsiteY2" fmla="*/ 2540 h 10000"/>
              <a:gd name="connsiteX3" fmla="*/ 9567 w 10001"/>
              <a:gd name="connsiteY3" fmla="*/ 4621 h 10000"/>
              <a:gd name="connsiteX4" fmla="*/ 10001 w 10001"/>
              <a:gd name="connsiteY4" fmla="*/ 6703 h 10000"/>
              <a:gd name="connsiteX5" fmla="*/ 10001 w 10001"/>
              <a:gd name="connsiteY5" fmla="*/ 10000 h 10000"/>
              <a:gd name="connsiteX6" fmla="*/ 0 w 10001"/>
              <a:gd name="connsiteY6" fmla="*/ 9854 h 10000"/>
              <a:gd name="connsiteX7" fmla="*/ 2 w 10001"/>
              <a:gd name="connsiteY7" fmla="*/ 0 h 10000"/>
              <a:gd name="connsiteX0" fmla="*/ 2 w 10001"/>
              <a:gd name="connsiteY0" fmla="*/ 0 h 10000"/>
              <a:gd name="connsiteX1" fmla="*/ 10001 w 10001"/>
              <a:gd name="connsiteY1" fmla="*/ 46 h 10000"/>
              <a:gd name="connsiteX2" fmla="*/ 10001 w 10001"/>
              <a:gd name="connsiteY2" fmla="*/ 2540 h 10000"/>
              <a:gd name="connsiteX3" fmla="*/ 9567 w 10001"/>
              <a:gd name="connsiteY3" fmla="*/ 4621 h 10000"/>
              <a:gd name="connsiteX4" fmla="*/ 10001 w 10001"/>
              <a:gd name="connsiteY4" fmla="*/ 6703 h 10000"/>
              <a:gd name="connsiteX5" fmla="*/ 10001 w 10001"/>
              <a:gd name="connsiteY5" fmla="*/ 10000 h 10000"/>
              <a:gd name="connsiteX6" fmla="*/ 0 w 10001"/>
              <a:gd name="connsiteY6" fmla="*/ 9903 h 10000"/>
              <a:gd name="connsiteX7" fmla="*/ 2 w 10001"/>
              <a:gd name="connsiteY7" fmla="*/ 0 h 10000"/>
              <a:gd name="connsiteX0" fmla="*/ 2 w 10001"/>
              <a:gd name="connsiteY0" fmla="*/ 0 h 10000"/>
              <a:gd name="connsiteX1" fmla="*/ 10001 w 10001"/>
              <a:gd name="connsiteY1" fmla="*/ 46 h 10000"/>
              <a:gd name="connsiteX2" fmla="*/ 10001 w 10001"/>
              <a:gd name="connsiteY2" fmla="*/ 2540 h 10000"/>
              <a:gd name="connsiteX3" fmla="*/ 9567 w 10001"/>
              <a:gd name="connsiteY3" fmla="*/ 4621 h 10000"/>
              <a:gd name="connsiteX4" fmla="*/ 10001 w 10001"/>
              <a:gd name="connsiteY4" fmla="*/ 6703 h 10000"/>
              <a:gd name="connsiteX5" fmla="*/ 10001 w 10001"/>
              <a:gd name="connsiteY5" fmla="*/ 10000 h 10000"/>
              <a:gd name="connsiteX6" fmla="*/ 0 w 10001"/>
              <a:gd name="connsiteY6" fmla="*/ 9952 h 10000"/>
              <a:gd name="connsiteX7" fmla="*/ 2 w 10001"/>
              <a:gd name="connsiteY7" fmla="*/ 0 h 10000"/>
              <a:gd name="connsiteX0" fmla="*/ 2 w 10001"/>
              <a:gd name="connsiteY0" fmla="*/ 818 h 10818"/>
              <a:gd name="connsiteX1" fmla="*/ 10001 w 10001"/>
              <a:gd name="connsiteY1" fmla="*/ 0 h 10818"/>
              <a:gd name="connsiteX2" fmla="*/ 10001 w 10001"/>
              <a:gd name="connsiteY2" fmla="*/ 3358 h 10818"/>
              <a:gd name="connsiteX3" fmla="*/ 9567 w 10001"/>
              <a:gd name="connsiteY3" fmla="*/ 5439 h 10818"/>
              <a:gd name="connsiteX4" fmla="*/ 10001 w 10001"/>
              <a:gd name="connsiteY4" fmla="*/ 7521 h 10818"/>
              <a:gd name="connsiteX5" fmla="*/ 10001 w 10001"/>
              <a:gd name="connsiteY5" fmla="*/ 10818 h 10818"/>
              <a:gd name="connsiteX6" fmla="*/ 0 w 10001"/>
              <a:gd name="connsiteY6" fmla="*/ 10770 h 10818"/>
              <a:gd name="connsiteX7" fmla="*/ 2 w 10001"/>
              <a:gd name="connsiteY7" fmla="*/ 818 h 10818"/>
              <a:gd name="connsiteX0" fmla="*/ 2 w 10001"/>
              <a:gd name="connsiteY0" fmla="*/ 5 h 10818"/>
              <a:gd name="connsiteX1" fmla="*/ 10001 w 10001"/>
              <a:gd name="connsiteY1" fmla="*/ 0 h 10818"/>
              <a:gd name="connsiteX2" fmla="*/ 10001 w 10001"/>
              <a:gd name="connsiteY2" fmla="*/ 3358 h 10818"/>
              <a:gd name="connsiteX3" fmla="*/ 9567 w 10001"/>
              <a:gd name="connsiteY3" fmla="*/ 5439 h 10818"/>
              <a:gd name="connsiteX4" fmla="*/ 10001 w 10001"/>
              <a:gd name="connsiteY4" fmla="*/ 7521 h 10818"/>
              <a:gd name="connsiteX5" fmla="*/ 10001 w 10001"/>
              <a:gd name="connsiteY5" fmla="*/ 10818 h 10818"/>
              <a:gd name="connsiteX6" fmla="*/ 0 w 10001"/>
              <a:gd name="connsiteY6" fmla="*/ 10770 h 10818"/>
              <a:gd name="connsiteX7" fmla="*/ 2 w 10001"/>
              <a:gd name="connsiteY7" fmla="*/ 5 h 10818"/>
              <a:gd name="connsiteX0" fmla="*/ 2 w 10001"/>
              <a:gd name="connsiteY0" fmla="*/ 5 h 10850"/>
              <a:gd name="connsiteX1" fmla="*/ 10001 w 10001"/>
              <a:gd name="connsiteY1" fmla="*/ 0 h 10850"/>
              <a:gd name="connsiteX2" fmla="*/ 10001 w 10001"/>
              <a:gd name="connsiteY2" fmla="*/ 3358 h 10850"/>
              <a:gd name="connsiteX3" fmla="*/ 9567 w 10001"/>
              <a:gd name="connsiteY3" fmla="*/ 5439 h 10850"/>
              <a:gd name="connsiteX4" fmla="*/ 10001 w 10001"/>
              <a:gd name="connsiteY4" fmla="*/ 7521 h 10850"/>
              <a:gd name="connsiteX5" fmla="*/ 9996 w 10001"/>
              <a:gd name="connsiteY5" fmla="*/ 10850 h 10850"/>
              <a:gd name="connsiteX6" fmla="*/ 0 w 10001"/>
              <a:gd name="connsiteY6" fmla="*/ 10770 h 10850"/>
              <a:gd name="connsiteX7" fmla="*/ 2 w 10001"/>
              <a:gd name="connsiteY7" fmla="*/ 5 h 10850"/>
              <a:gd name="connsiteX0" fmla="*/ 2 w 10001"/>
              <a:gd name="connsiteY0" fmla="*/ 5 h 10850"/>
              <a:gd name="connsiteX1" fmla="*/ 10001 w 10001"/>
              <a:gd name="connsiteY1" fmla="*/ 0 h 10850"/>
              <a:gd name="connsiteX2" fmla="*/ 10001 w 10001"/>
              <a:gd name="connsiteY2" fmla="*/ 3358 h 10850"/>
              <a:gd name="connsiteX3" fmla="*/ 9567 w 10001"/>
              <a:gd name="connsiteY3" fmla="*/ 5439 h 10850"/>
              <a:gd name="connsiteX4" fmla="*/ 10001 w 10001"/>
              <a:gd name="connsiteY4" fmla="*/ 7521 h 10850"/>
              <a:gd name="connsiteX5" fmla="*/ 9996 w 10001"/>
              <a:gd name="connsiteY5" fmla="*/ 10850 h 10850"/>
              <a:gd name="connsiteX6" fmla="*/ 0 w 10001"/>
              <a:gd name="connsiteY6" fmla="*/ 10835 h 10850"/>
              <a:gd name="connsiteX7" fmla="*/ 2 w 10001"/>
              <a:gd name="connsiteY7" fmla="*/ 5 h 108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01" h="10850">
                <a:moveTo>
                  <a:pt x="2" y="5"/>
                </a:moveTo>
                <a:lnTo>
                  <a:pt x="10001" y="0"/>
                </a:lnTo>
                <a:lnTo>
                  <a:pt x="10001" y="3358"/>
                </a:lnTo>
                <a:cubicBezTo>
                  <a:pt x="9776" y="2972"/>
                  <a:pt x="9567" y="3999"/>
                  <a:pt x="9567" y="5439"/>
                </a:cubicBezTo>
                <a:cubicBezTo>
                  <a:pt x="9567" y="6879"/>
                  <a:pt x="9780" y="7906"/>
                  <a:pt x="10001" y="7521"/>
                </a:cubicBezTo>
                <a:cubicBezTo>
                  <a:pt x="9999" y="8631"/>
                  <a:pt x="9998" y="9740"/>
                  <a:pt x="9996" y="10850"/>
                </a:cubicBezTo>
                <a:lnTo>
                  <a:pt x="0" y="10835"/>
                </a:lnTo>
                <a:cubicBezTo>
                  <a:pt x="-2" y="7494"/>
                  <a:pt x="1" y="4120"/>
                  <a:pt x="2" y="5"/>
                </a:cubicBezTo>
                <a:close/>
              </a:path>
            </a:pathLst>
          </a:custGeom>
          <a:gradFill>
            <a:gsLst>
              <a:gs pos="0">
                <a:schemeClr val="accent5">
                  <a:lumMod val="75000"/>
                </a:schemeClr>
              </a:gs>
              <a:gs pos="100000">
                <a:schemeClr val="accent5"/>
              </a:gs>
            </a:gsLst>
            <a:lin ang="0" scaled="0"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r>
              <a:rPr lang="en-US" sz="1350" dirty="0">
                <a:solidFill>
                  <a:srgbClr val="000000"/>
                </a:solidFill>
              </a:rPr>
              <a:t> </a:t>
            </a:r>
          </a:p>
        </p:txBody>
      </p:sp>
      <p:sp>
        <p:nvSpPr>
          <p:cNvPr id="10" name="Freeform 11"/>
          <p:cNvSpPr>
            <a:spLocks/>
          </p:cNvSpPr>
          <p:nvPr/>
        </p:nvSpPr>
        <p:spPr bwMode="auto">
          <a:xfrm>
            <a:off x="4756546" y="-2544"/>
            <a:ext cx="4390880" cy="887534"/>
          </a:xfrm>
          <a:custGeom>
            <a:avLst/>
            <a:gdLst>
              <a:gd name="T0" fmla="*/ 109 w 1979"/>
              <a:gd name="T1" fmla="*/ 245 h 357"/>
              <a:gd name="T2" fmla="*/ 75 w 1979"/>
              <a:gd name="T3" fmla="*/ 253 h 357"/>
              <a:gd name="T4" fmla="*/ 0 w 1979"/>
              <a:gd name="T5" fmla="*/ 178 h 357"/>
              <a:gd name="T6" fmla="*/ 75 w 1979"/>
              <a:gd name="T7" fmla="*/ 103 h 357"/>
              <a:gd name="T8" fmla="*/ 109 w 1979"/>
              <a:gd name="T9" fmla="*/ 111 h 357"/>
              <a:gd name="T10" fmla="*/ 109 w 1979"/>
              <a:gd name="T11" fmla="*/ 0 h 357"/>
              <a:gd name="T12" fmla="*/ 1979 w 1979"/>
              <a:gd name="T13" fmla="*/ 0 h 357"/>
              <a:gd name="T14" fmla="*/ 1979 w 1979"/>
              <a:gd name="T15" fmla="*/ 357 h 357"/>
              <a:gd name="T16" fmla="*/ 109 w 1979"/>
              <a:gd name="T17" fmla="*/ 357 h 357"/>
              <a:gd name="T18" fmla="*/ 109 w 1979"/>
              <a:gd name="T19" fmla="*/ 245 h 357"/>
              <a:gd name="connsiteX0" fmla="*/ 786 w 11409"/>
              <a:gd name="connsiteY0" fmla="*/ 7073 h 10210"/>
              <a:gd name="connsiteX1" fmla="*/ 614 w 11409"/>
              <a:gd name="connsiteY1" fmla="*/ 7297 h 10210"/>
              <a:gd name="connsiteX2" fmla="*/ 235 w 11409"/>
              <a:gd name="connsiteY2" fmla="*/ 5196 h 10210"/>
              <a:gd name="connsiteX3" fmla="*/ 614 w 11409"/>
              <a:gd name="connsiteY3" fmla="*/ 3095 h 10210"/>
              <a:gd name="connsiteX4" fmla="*/ 786 w 11409"/>
              <a:gd name="connsiteY4" fmla="*/ 3319 h 10210"/>
              <a:gd name="connsiteX5" fmla="*/ 786 w 11409"/>
              <a:gd name="connsiteY5" fmla="*/ 210 h 10210"/>
              <a:gd name="connsiteX6" fmla="*/ 11409 w 11409"/>
              <a:gd name="connsiteY6" fmla="*/ 271 h 10210"/>
              <a:gd name="connsiteX7" fmla="*/ 10235 w 11409"/>
              <a:gd name="connsiteY7" fmla="*/ 10210 h 10210"/>
              <a:gd name="connsiteX8" fmla="*/ 786 w 11409"/>
              <a:gd name="connsiteY8" fmla="*/ 10210 h 10210"/>
              <a:gd name="connsiteX9" fmla="*/ 786 w 11409"/>
              <a:gd name="connsiteY9" fmla="*/ 7073 h 10210"/>
              <a:gd name="connsiteX0" fmla="*/ 786 w 12199"/>
              <a:gd name="connsiteY0" fmla="*/ 7694 h 10892"/>
              <a:gd name="connsiteX1" fmla="*/ 614 w 12199"/>
              <a:gd name="connsiteY1" fmla="*/ 7918 h 10892"/>
              <a:gd name="connsiteX2" fmla="*/ 235 w 12199"/>
              <a:gd name="connsiteY2" fmla="*/ 5817 h 10892"/>
              <a:gd name="connsiteX3" fmla="*/ 614 w 12199"/>
              <a:gd name="connsiteY3" fmla="*/ 3716 h 10892"/>
              <a:gd name="connsiteX4" fmla="*/ 786 w 12199"/>
              <a:gd name="connsiteY4" fmla="*/ 3940 h 10892"/>
              <a:gd name="connsiteX5" fmla="*/ 786 w 12199"/>
              <a:gd name="connsiteY5" fmla="*/ 831 h 10892"/>
              <a:gd name="connsiteX6" fmla="*/ 11409 w 12199"/>
              <a:gd name="connsiteY6" fmla="*/ 892 h 10892"/>
              <a:gd name="connsiteX7" fmla="*/ 11420 w 12199"/>
              <a:gd name="connsiteY7" fmla="*/ 10892 h 10892"/>
              <a:gd name="connsiteX8" fmla="*/ 786 w 12199"/>
              <a:gd name="connsiteY8" fmla="*/ 10831 h 10892"/>
              <a:gd name="connsiteX9" fmla="*/ 786 w 12199"/>
              <a:gd name="connsiteY9" fmla="*/ 7694 h 10892"/>
              <a:gd name="connsiteX0" fmla="*/ 551 w 11964"/>
              <a:gd name="connsiteY0" fmla="*/ 7694 h 10892"/>
              <a:gd name="connsiteX1" fmla="*/ 379 w 11964"/>
              <a:gd name="connsiteY1" fmla="*/ 7918 h 10892"/>
              <a:gd name="connsiteX2" fmla="*/ 0 w 11964"/>
              <a:gd name="connsiteY2" fmla="*/ 5817 h 10892"/>
              <a:gd name="connsiteX3" fmla="*/ 379 w 11964"/>
              <a:gd name="connsiteY3" fmla="*/ 3716 h 10892"/>
              <a:gd name="connsiteX4" fmla="*/ 551 w 11964"/>
              <a:gd name="connsiteY4" fmla="*/ 3940 h 10892"/>
              <a:gd name="connsiteX5" fmla="*/ 551 w 11964"/>
              <a:gd name="connsiteY5" fmla="*/ 831 h 10892"/>
              <a:gd name="connsiteX6" fmla="*/ 11174 w 11964"/>
              <a:gd name="connsiteY6" fmla="*/ 892 h 10892"/>
              <a:gd name="connsiteX7" fmla="*/ 11185 w 11964"/>
              <a:gd name="connsiteY7" fmla="*/ 10892 h 10892"/>
              <a:gd name="connsiteX8" fmla="*/ 551 w 11964"/>
              <a:gd name="connsiteY8" fmla="*/ 10831 h 10892"/>
              <a:gd name="connsiteX9" fmla="*/ 551 w 11964"/>
              <a:gd name="connsiteY9" fmla="*/ 7694 h 10892"/>
              <a:gd name="connsiteX0" fmla="*/ 551 w 11964"/>
              <a:gd name="connsiteY0" fmla="*/ 7569 h 10767"/>
              <a:gd name="connsiteX1" fmla="*/ 379 w 11964"/>
              <a:gd name="connsiteY1" fmla="*/ 7793 h 10767"/>
              <a:gd name="connsiteX2" fmla="*/ 0 w 11964"/>
              <a:gd name="connsiteY2" fmla="*/ 5692 h 10767"/>
              <a:gd name="connsiteX3" fmla="*/ 379 w 11964"/>
              <a:gd name="connsiteY3" fmla="*/ 3591 h 10767"/>
              <a:gd name="connsiteX4" fmla="*/ 551 w 11964"/>
              <a:gd name="connsiteY4" fmla="*/ 3815 h 10767"/>
              <a:gd name="connsiteX5" fmla="*/ 551 w 11964"/>
              <a:gd name="connsiteY5" fmla="*/ 706 h 10767"/>
              <a:gd name="connsiteX6" fmla="*/ 11174 w 11964"/>
              <a:gd name="connsiteY6" fmla="*/ 767 h 10767"/>
              <a:gd name="connsiteX7" fmla="*/ 11185 w 11964"/>
              <a:gd name="connsiteY7" fmla="*/ 10767 h 10767"/>
              <a:gd name="connsiteX8" fmla="*/ 551 w 11964"/>
              <a:gd name="connsiteY8" fmla="*/ 10706 h 10767"/>
              <a:gd name="connsiteX9" fmla="*/ 551 w 11964"/>
              <a:gd name="connsiteY9" fmla="*/ 7569 h 10767"/>
              <a:gd name="connsiteX0" fmla="*/ 551 w 11964"/>
              <a:gd name="connsiteY0" fmla="*/ 6863 h 10061"/>
              <a:gd name="connsiteX1" fmla="*/ 379 w 11964"/>
              <a:gd name="connsiteY1" fmla="*/ 7087 h 10061"/>
              <a:gd name="connsiteX2" fmla="*/ 0 w 11964"/>
              <a:gd name="connsiteY2" fmla="*/ 4986 h 10061"/>
              <a:gd name="connsiteX3" fmla="*/ 379 w 11964"/>
              <a:gd name="connsiteY3" fmla="*/ 2885 h 10061"/>
              <a:gd name="connsiteX4" fmla="*/ 551 w 11964"/>
              <a:gd name="connsiteY4" fmla="*/ 3109 h 10061"/>
              <a:gd name="connsiteX5" fmla="*/ 551 w 11964"/>
              <a:gd name="connsiteY5" fmla="*/ 0 h 10061"/>
              <a:gd name="connsiteX6" fmla="*/ 11174 w 11964"/>
              <a:gd name="connsiteY6" fmla="*/ 61 h 10061"/>
              <a:gd name="connsiteX7" fmla="*/ 11185 w 11964"/>
              <a:gd name="connsiteY7" fmla="*/ 10061 h 10061"/>
              <a:gd name="connsiteX8" fmla="*/ 551 w 11964"/>
              <a:gd name="connsiteY8" fmla="*/ 10000 h 10061"/>
              <a:gd name="connsiteX9" fmla="*/ 551 w 11964"/>
              <a:gd name="connsiteY9" fmla="*/ 6863 h 10061"/>
              <a:gd name="connsiteX0" fmla="*/ 551 w 11964"/>
              <a:gd name="connsiteY0" fmla="*/ 6863 h 10061"/>
              <a:gd name="connsiteX1" fmla="*/ 379 w 11964"/>
              <a:gd name="connsiteY1" fmla="*/ 7087 h 10061"/>
              <a:gd name="connsiteX2" fmla="*/ 0 w 11964"/>
              <a:gd name="connsiteY2" fmla="*/ 4986 h 10061"/>
              <a:gd name="connsiteX3" fmla="*/ 379 w 11964"/>
              <a:gd name="connsiteY3" fmla="*/ 2885 h 10061"/>
              <a:gd name="connsiteX4" fmla="*/ 551 w 11964"/>
              <a:gd name="connsiteY4" fmla="*/ 3109 h 10061"/>
              <a:gd name="connsiteX5" fmla="*/ 551 w 11964"/>
              <a:gd name="connsiteY5" fmla="*/ 0 h 10061"/>
              <a:gd name="connsiteX6" fmla="*/ 11174 w 11964"/>
              <a:gd name="connsiteY6" fmla="*/ 61 h 10061"/>
              <a:gd name="connsiteX7" fmla="*/ 11185 w 11964"/>
              <a:gd name="connsiteY7" fmla="*/ 10061 h 10061"/>
              <a:gd name="connsiteX8" fmla="*/ 551 w 11964"/>
              <a:gd name="connsiteY8" fmla="*/ 10000 h 10061"/>
              <a:gd name="connsiteX9" fmla="*/ 551 w 11964"/>
              <a:gd name="connsiteY9" fmla="*/ 6863 h 10061"/>
              <a:gd name="connsiteX0" fmla="*/ 551 w 11964"/>
              <a:gd name="connsiteY0" fmla="*/ 6863 h 10061"/>
              <a:gd name="connsiteX1" fmla="*/ 379 w 11964"/>
              <a:gd name="connsiteY1" fmla="*/ 7087 h 10061"/>
              <a:gd name="connsiteX2" fmla="*/ 0 w 11964"/>
              <a:gd name="connsiteY2" fmla="*/ 4986 h 10061"/>
              <a:gd name="connsiteX3" fmla="*/ 379 w 11964"/>
              <a:gd name="connsiteY3" fmla="*/ 2885 h 10061"/>
              <a:gd name="connsiteX4" fmla="*/ 551 w 11964"/>
              <a:gd name="connsiteY4" fmla="*/ 3109 h 10061"/>
              <a:gd name="connsiteX5" fmla="*/ 551 w 11964"/>
              <a:gd name="connsiteY5" fmla="*/ 0 h 10061"/>
              <a:gd name="connsiteX6" fmla="*/ 11174 w 11964"/>
              <a:gd name="connsiteY6" fmla="*/ 61 h 10061"/>
              <a:gd name="connsiteX7" fmla="*/ 11185 w 11964"/>
              <a:gd name="connsiteY7" fmla="*/ 10061 h 10061"/>
              <a:gd name="connsiteX8" fmla="*/ 551 w 11964"/>
              <a:gd name="connsiteY8" fmla="*/ 10000 h 10061"/>
              <a:gd name="connsiteX9" fmla="*/ 551 w 11964"/>
              <a:gd name="connsiteY9" fmla="*/ 6863 h 10061"/>
              <a:gd name="connsiteX0" fmla="*/ 551 w 11185"/>
              <a:gd name="connsiteY0" fmla="*/ 6863 h 10061"/>
              <a:gd name="connsiteX1" fmla="*/ 379 w 11185"/>
              <a:gd name="connsiteY1" fmla="*/ 7087 h 10061"/>
              <a:gd name="connsiteX2" fmla="*/ 0 w 11185"/>
              <a:gd name="connsiteY2" fmla="*/ 4986 h 10061"/>
              <a:gd name="connsiteX3" fmla="*/ 379 w 11185"/>
              <a:gd name="connsiteY3" fmla="*/ 2885 h 10061"/>
              <a:gd name="connsiteX4" fmla="*/ 551 w 11185"/>
              <a:gd name="connsiteY4" fmla="*/ 3109 h 10061"/>
              <a:gd name="connsiteX5" fmla="*/ 551 w 11185"/>
              <a:gd name="connsiteY5" fmla="*/ 0 h 10061"/>
              <a:gd name="connsiteX6" fmla="*/ 11174 w 11185"/>
              <a:gd name="connsiteY6" fmla="*/ 61 h 10061"/>
              <a:gd name="connsiteX7" fmla="*/ 11185 w 11185"/>
              <a:gd name="connsiteY7" fmla="*/ 10061 h 10061"/>
              <a:gd name="connsiteX8" fmla="*/ 551 w 11185"/>
              <a:gd name="connsiteY8" fmla="*/ 10000 h 10061"/>
              <a:gd name="connsiteX9" fmla="*/ 551 w 11185"/>
              <a:gd name="connsiteY9" fmla="*/ 6863 h 10061"/>
              <a:gd name="connsiteX0" fmla="*/ 551 w 11185"/>
              <a:gd name="connsiteY0" fmla="*/ 6863 h 10061"/>
              <a:gd name="connsiteX1" fmla="*/ 379 w 11185"/>
              <a:gd name="connsiteY1" fmla="*/ 7087 h 10061"/>
              <a:gd name="connsiteX2" fmla="*/ 0 w 11185"/>
              <a:gd name="connsiteY2" fmla="*/ 4986 h 10061"/>
              <a:gd name="connsiteX3" fmla="*/ 379 w 11185"/>
              <a:gd name="connsiteY3" fmla="*/ 2885 h 10061"/>
              <a:gd name="connsiteX4" fmla="*/ 551 w 11185"/>
              <a:gd name="connsiteY4" fmla="*/ 3109 h 10061"/>
              <a:gd name="connsiteX5" fmla="*/ 551 w 11185"/>
              <a:gd name="connsiteY5" fmla="*/ 0 h 10061"/>
              <a:gd name="connsiteX6" fmla="*/ 11169 w 11185"/>
              <a:gd name="connsiteY6" fmla="*/ 61 h 10061"/>
              <a:gd name="connsiteX7" fmla="*/ 11185 w 11185"/>
              <a:gd name="connsiteY7" fmla="*/ 10061 h 10061"/>
              <a:gd name="connsiteX8" fmla="*/ 551 w 11185"/>
              <a:gd name="connsiteY8" fmla="*/ 10000 h 10061"/>
              <a:gd name="connsiteX9" fmla="*/ 551 w 11185"/>
              <a:gd name="connsiteY9" fmla="*/ 6863 h 10061"/>
              <a:gd name="connsiteX0" fmla="*/ 551 w 11185"/>
              <a:gd name="connsiteY0" fmla="*/ 6863 h 10061"/>
              <a:gd name="connsiteX1" fmla="*/ 379 w 11185"/>
              <a:gd name="connsiteY1" fmla="*/ 7087 h 10061"/>
              <a:gd name="connsiteX2" fmla="*/ 0 w 11185"/>
              <a:gd name="connsiteY2" fmla="*/ 4986 h 10061"/>
              <a:gd name="connsiteX3" fmla="*/ 379 w 11185"/>
              <a:gd name="connsiteY3" fmla="*/ 2885 h 10061"/>
              <a:gd name="connsiteX4" fmla="*/ 551 w 11185"/>
              <a:gd name="connsiteY4" fmla="*/ 3109 h 10061"/>
              <a:gd name="connsiteX5" fmla="*/ 551 w 11185"/>
              <a:gd name="connsiteY5" fmla="*/ 0 h 10061"/>
              <a:gd name="connsiteX6" fmla="*/ 11174 w 11185"/>
              <a:gd name="connsiteY6" fmla="*/ 61 h 10061"/>
              <a:gd name="connsiteX7" fmla="*/ 11185 w 11185"/>
              <a:gd name="connsiteY7" fmla="*/ 10061 h 10061"/>
              <a:gd name="connsiteX8" fmla="*/ 551 w 11185"/>
              <a:gd name="connsiteY8" fmla="*/ 10000 h 10061"/>
              <a:gd name="connsiteX9" fmla="*/ 551 w 11185"/>
              <a:gd name="connsiteY9" fmla="*/ 6863 h 10061"/>
              <a:gd name="connsiteX0" fmla="*/ 551 w 11185"/>
              <a:gd name="connsiteY0" fmla="*/ 6813 h 10011"/>
              <a:gd name="connsiteX1" fmla="*/ 379 w 11185"/>
              <a:gd name="connsiteY1" fmla="*/ 7037 h 10011"/>
              <a:gd name="connsiteX2" fmla="*/ 0 w 11185"/>
              <a:gd name="connsiteY2" fmla="*/ 4936 h 10011"/>
              <a:gd name="connsiteX3" fmla="*/ 379 w 11185"/>
              <a:gd name="connsiteY3" fmla="*/ 2835 h 10011"/>
              <a:gd name="connsiteX4" fmla="*/ 551 w 11185"/>
              <a:gd name="connsiteY4" fmla="*/ 3059 h 10011"/>
              <a:gd name="connsiteX5" fmla="*/ 551 w 11185"/>
              <a:gd name="connsiteY5" fmla="*/ 0 h 10011"/>
              <a:gd name="connsiteX6" fmla="*/ 11174 w 11185"/>
              <a:gd name="connsiteY6" fmla="*/ 11 h 10011"/>
              <a:gd name="connsiteX7" fmla="*/ 11185 w 11185"/>
              <a:gd name="connsiteY7" fmla="*/ 10011 h 10011"/>
              <a:gd name="connsiteX8" fmla="*/ 551 w 11185"/>
              <a:gd name="connsiteY8" fmla="*/ 9950 h 10011"/>
              <a:gd name="connsiteX9" fmla="*/ 551 w 11185"/>
              <a:gd name="connsiteY9" fmla="*/ 6813 h 10011"/>
              <a:gd name="connsiteX0" fmla="*/ 551 w 11185"/>
              <a:gd name="connsiteY0" fmla="*/ 6813 h 10011"/>
              <a:gd name="connsiteX1" fmla="*/ 379 w 11185"/>
              <a:gd name="connsiteY1" fmla="*/ 7037 h 10011"/>
              <a:gd name="connsiteX2" fmla="*/ 0 w 11185"/>
              <a:gd name="connsiteY2" fmla="*/ 4936 h 10011"/>
              <a:gd name="connsiteX3" fmla="*/ 379 w 11185"/>
              <a:gd name="connsiteY3" fmla="*/ 2835 h 10011"/>
              <a:gd name="connsiteX4" fmla="*/ 551 w 11185"/>
              <a:gd name="connsiteY4" fmla="*/ 3059 h 10011"/>
              <a:gd name="connsiteX5" fmla="*/ 551 w 11185"/>
              <a:gd name="connsiteY5" fmla="*/ 0 h 10011"/>
              <a:gd name="connsiteX6" fmla="*/ 11174 w 11185"/>
              <a:gd name="connsiteY6" fmla="*/ 36 h 10011"/>
              <a:gd name="connsiteX7" fmla="*/ 11185 w 11185"/>
              <a:gd name="connsiteY7" fmla="*/ 10011 h 10011"/>
              <a:gd name="connsiteX8" fmla="*/ 551 w 11185"/>
              <a:gd name="connsiteY8" fmla="*/ 9950 h 10011"/>
              <a:gd name="connsiteX9" fmla="*/ 551 w 11185"/>
              <a:gd name="connsiteY9" fmla="*/ 6813 h 10011"/>
              <a:gd name="connsiteX0" fmla="*/ 551 w 11185"/>
              <a:gd name="connsiteY0" fmla="*/ 6813 h 10011"/>
              <a:gd name="connsiteX1" fmla="*/ 379 w 11185"/>
              <a:gd name="connsiteY1" fmla="*/ 7037 h 10011"/>
              <a:gd name="connsiteX2" fmla="*/ 0 w 11185"/>
              <a:gd name="connsiteY2" fmla="*/ 4936 h 10011"/>
              <a:gd name="connsiteX3" fmla="*/ 379 w 11185"/>
              <a:gd name="connsiteY3" fmla="*/ 2835 h 10011"/>
              <a:gd name="connsiteX4" fmla="*/ 551 w 11185"/>
              <a:gd name="connsiteY4" fmla="*/ 3059 h 10011"/>
              <a:gd name="connsiteX5" fmla="*/ 551 w 11185"/>
              <a:gd name="connsiteY5" fmla="*/ 0 h 10011"/>
              <a:gd name="connsiteX6" fmla="*/ 11165 w 11185"/>
              <a:gd name="connsiteY6" fmla="*/ 36 h 10011"/>
              <a:gd name="connsiteX7" fmla="*/ 11185 w 11185"/>
              <a:gd name="connsiteY7" fmla="*/ 10011 h 10011"/>
              <a:gd name="connsiteX8" fmla="*/ 551 w 11185"/>
              <a:gd name="connsiteY8" fmla="*/ 9950 h 10011"/>
              <a:gd name="connsiteX9" fmla="*/ 551 w 11185"/>
              <a:gd name="connsiteY9" fmla="*/ 6813 h 10011"/>
              <a:gd name="connsiteX0" fmla="*/ 551 w 11167"/>
              <a:gd name="connsiteY0" fmla="*/ 6813 h 10011"/>
              <a:gd name="connsiteX1" fmla="*/ 379 w 11167"/>
              <a:gd name="connsiteY1" fmla="*/ 7037 h 10011"/>
              <a:gd name="connsiteX2" fmla="*/ 0 w 11167"/>
              <a:gd name="connsiteY2" fmla="*/ 4936 h 10011"/>
              <a:gd name="connsiteX3" fmla="*/ 379 w 11167"/>
              <a:gd name="connsiteY3" fmla="*/ 2835 h 10011"/>
              <a:gd name="connsiteX4" fmla="*/ 551 w 11167"/>
              <a:gd name="connsiteY4" fmla="*/ 3059 h 10011"/>
              <a:gd name="connsiteX5" fmla="*/ 551 w 11167"/>
              <a:gd name="connsiteY5" fmla="*/ 0 h 10011"/>
              <a:gd name="connsiteX6" fmla="*/ 11165 w 11167"/>
              <a:gd name="connsiteY6" fmla="*/ 36 h 10011"/>
              <a:gd name="connsiteX7" fmla="*/ 11162 w 11167"/>
              <a:gd name="connsiteY7" fmla="*/ 10011 h 10011"/>
              <a:gd name="connsiteX8" fmla="*/ 551 w 11167"/>
              <a:gd name="connsiteY8" fmla="*/ 9950 h 10011"/>
              <a:gd name="connsiteX9" fmla="*/ 551 w 11167"/>
              <a:gd name="connsiteY9" fmla="*/ 6813 h 10011"/>
              <a:gd name="connsiteX0" fmla="*/ 551 w 11168"/>
              <a:gd name="connsiteY0" fmla="*/ 6813 h 10011"/>
              <a:gd name="connsiteX1" fmla="*/ 379 w 11168"/>
              <a:gd name="connsiteY1" fmla="*/ 7037 h 10011"/>
              <a:gd name="connsiteX2" fmla="*/ 0 w 11168"/>
              <a:gd name="connsiteY2" fmla="*/ 4936 h 10011"/>
              <a:gd name="connsiteX3" fmla="*/ 379 w 11168"/>
              <a:gd name="connsiteY3" fmla="*/ 2835 h 10011"/>
              <a:gd name="connsiteX4" fmla="*/ 551 w 11168"/>
              <a:gd name="connsiteY4" fmla="*/ 3059 h 10011"/>
              <a:gd name="connsiteX5" fmla="*/ 551 w 11168"/>
              <a:gd name="connsiteY5" fmla="*/ 0 h 10011"/>
              <a:gd name="connsiteX6" fmla="*/ 11165 w 11168"/>
              <a:gd name="connsiteY6" fmla="*/ 36 h 10011"/>
              <a:gd name="connsiteX7" fmla="*/ 11167 w 11168"/>
              <a:gd name="connsiteY7" fmla="*/ 10011 h 10011"/>
              <a:gd name="connsiteX8" fmla="*/ 551 w 11168"/>
              <a:gd name="connsiteY8" fmla="*/ 9950 h 10011"/>
              <a:gd name="connsiteX9" fmla="*/ 551 w 11168"/>
              <a:gd name="connsiteY9" fmla="*/ 6813 h 10011"/>
              <a:gd name="connsiteX0" fmla="*/ 551 w 11172"/>
              <a:gd name="connsiteY0" fmla="*/ 6813 h 10011"/>
              <a:gd name="connsiteX1" fmla="*/ 379 w 11172"/>
              <a:gd name="connsiteY1" fmla="*/ 7037 h 10011"/>
              <a:gd name="connsiteX2" fmla="*/ 0 w 11172"/>
              <a:gd name="connsiteY2" fmla="*/ 4936 h 10011"/>
              <a:gd name="connsiteX3" fmla="*/ 379 w 11172"/>
              <a:gd name="connsiteY3" fmla="*/ 2835 h 10011"/>
              <a:gd name="connsiteX4" fmla="*/ 551 w 11172"/>
              <a:gd name="connsiteY4" fmla="*/ 3059 h 10011"/>
              <a:gd name="connsiteX5" fmla="*/ 551 w 11172"/>
              <a:gd name="connsiteY5" fmla="*/ 0 h 10011"/>
              <a:gd name="connsiteX6" fmla="*/ 11165 w 11172"/>
              <a:gd name="connsiteY6" fmla="*/ 36 h 10011"/>
              <a:gd name="connsiteX7" fmla="*/ 11172 w 11172"/>
              <a:gd name="connsiteY7" fmla="*/ 10011 h 10011"/>
              <a:gd name="connsiteX8" fmla="*/ 551 w 11172"/>
              <a:gd name="connsiteY8" fmla="*/ 9950 h 10011"/>
              <a:gd name="connsiteX9" fmla="*/ 551 w 11172"/>
              <a:gd name="connsiteY9" fmla="*/ 6813 h 10011"/>
              <a:gd name="connsiteX0" fmla="*/ 551 w 11172"/>
              <a:gd name="connsiteY0" fmla="*/ 6813 h 10832"/>
              <a:gd name="connsiteX1" fmla="*/ 379 w 11172"/>
              <a:gd name="connsiteY1" fmla="*/ 7037 h 10832"/>
              <a:gd name="connsiteX2" fmla="*/ 0 w 11172"/>
              <a:gd name="connsiteY2" fmla="*/ 4936 h 10832"/>
              <a:gd name="connsiteX3" fmla="*/ 379 w 11172"/>
              <a:gd name="connsiteY3" fmla="*/ 2835 h 10832"/>
              <a:gd name="connsiteX4" fmla="*/ 551 w 11172"/>
              <a:gd name="connsiteY4" fmla="*/ 3059 h 10832"/>
              <a:gd name="connsiteX5" fmla="*/ 551 w 11172"/>
              <a:gd name="connsiteY5" fmla="*/ 0 h 10832"/>
              <a:gd name="connsiteX6" fmla="*/ 11165 w 11172"/>
              <a:gd name="connsiteY6" fmla="*/ 36 h 10832"/>
              <a:gd name="connsiteX7" fmla="*/ 11172 w 11172"/>
              <a:gd name="connsiteY7" fmla="*/ 10011 h 10832"/>
              <a:gd name="connsiteX8" fmla="*/ 551 w 11172"/>
              <a:gd name="connsiteY8" fmla="*/ 10832 h 10832"/>
              <a:gd name="connsiteX9" fmla="*/ 551 w 11172"/>
              <a:gd name="connsiteY9" fmla="*/ 6813 h 10832"/>
              <a:gd name="connsiteX0" fmla="*/ 551 w 11167"/>
              <a:gd name="connsiteY0" fmla="*/ 6813 h 11048"/>
              <a:gd name="connsiteX1" fmla="*/ 379 w 11167"/>
              <a:gd name="connsiteY1" fmla="*/ 7037 h 11048"/>
              <a:gd name="connsiteX2" fmla="*/ 0 w 11167"/>
              <a:gd name="connsiteY2" fmla="*/ 4936 h 11048"/>
              <a:gd name="connsiteX3" fmla="*/ 379 w 11167"/>
              <a:gd name="connsiteY3" fmla="*/ 2835 h 11048"/>
              <a:gd name="connsiteX4" fmla="*/ 551 w 11167"/>
              <a:gd name="connsiteY4" fmla="*/ 3059 h 11048"/>
              <a:gd name="connsiteX5" fmla="*/ 551 w 11167"/>
              <a:gd name="connsiteY5" fmla="*/ 0 h 11048"/>
              <a:gd name="connsiteX6" fmla="*/ 11165 w 11167"/>
              <a:gd name="connsiteY6" fmla="*/ 36 h 11048"/>
              <a:gd name="connsiteX7" fmla="*/ 11162 w 11167"/>
              <a:gd name="connsiteY7" fmla="*/ 11048 h 11048"/>
              <a:gd name="connsiteX8" fmla="*/ 551 w 11167"/>
              <a:gd name="connsiteY8" fmla="*/ 10832 h 11048"/>
              <a:gd name="connsiteX9" fmla="*/ 551 w 11167"/>
              <a:gd name="connsiteY9" fmla="*/ 6813 h 11048"/>
              <a:gd name="connsiteX0" fmla="*/ 551 w 11167"/>
              <a:gd name="connsiteY0" fmla="*/ 6813 h 10944"/>
              <a:gd name="connsiteX1" fmla="*/ 379 w 11167"/>
              <a:gd name="connsiteY1" fmla="*/ 7037 h 10944"/>
              <a:gd name="connsiteX2" fmla="*/ 0 w 11167"/>
              <a:gd name="connsiteY2" fmla="*/ 4936 h 10944"/>
              <a:gd name="connsiteX3" fmla="*/ 379 w 11167"/>
              <a:gd name="connsiteY3" fmla="*/ 2835 h 10944"/>
              <a:gd name="connsiteX4" fmla="*/ 551 w 11167"/>
              <a:gd name="connsiteY4" fmla="*/ 3059 h 10944"/>
              <a:gd name="connsiteX5" fmla="*/ 551 w 11167"/>
              <a:gd name="connsiteY5" fmla="*/ 0 h 10944"/>
              <a:gd name="connsiteX6" fmla="*/ 11165 w 11167"/>
              <a:gd name="connsiteY6" fmla="*/ 36 h 10944"/>
              <a:gd name="connsiteX7" fmla="*/ 11162 w 11167"/>
              <a:gd name="connsiteY7" fmla="*/ 10944 h 10944"/>
              <a:gd name="connsiteX8" fmla="*/ 551 w 11167"/>
              <a:gd name="connsiteY8" fmla="*/ 10832 h 10944"/>
              <a:gd name="connsiteX9" fmla="*/ 551 w 11167"/>
              <a:gd name="connsiteY9" fmla="*/ 6813 h 10944"/>
              <a:gd name="connsiteX0" fmla="*/ 551 w 11167"/>
              <a:gd name="connsiteY0" fmla="*/ 6813 h 10892"/>
              <a:gd name="connsiteX1" fmla="*/ 379 w 11167"/>
              <a:gd name="connsiteY1" fmla="*/ 7037 h 10892"/>
              <a:gd name="connsiteX2" fmla="*/ 0 w 11167"/>
              <a:gd name="connsiteY2" fmla="*/ 4936 h 10892"/>
              <a:gd name="connsiteX3" fmla="*/ 379 w 11167"/>
              <a:gd name="connsiteY3" fmla="*/ 2835 h 10892"/>
              <a:gd name="connsiteX4" fmla="*/ 551 w 11167"/>
              <a:gd name="connsiteY4" fmla="*/ 3059 h 10892"/>
              <a:gd name="connsiteX5" fmla="*/ 551 w 11167"/>
              <a:gd name="connsiteY5" fmla="*/ 0 h 10892"/>
              <a:gd name="connsiteX6" fmla="*/ 11165 w 11167"/>
              <a:gd name="connsiteY6" fmla="*/ 36 h 10892"/>
              <a:gd name="connsiteX7" fmla="*/ 11162 w 11167"/>
              <a:gd name="connsiteY7" fmla="*/ 10892 h 10892"/>
              <a:gd name="connsiteX8" fmla="*/ 551 w 11167"/>
              <a:gd name="connsiteY8" fmla="*/ 10832 h 10892"/>
              <a:gd name="connsiteX9" fmla="*/ 551 w 11167"/>
              <a:gd name="connsiteY9" fmla="*/ 6813 h 10892"/>
              <a:gd name="connsiteX0" fmla="*/ 551 w 11167"/>
              <a:gd name="connsiteY0" fmla="*/ 6813 h 10832"/>
              <a:gd name="connsiteX1" fmla="*/ 379 w 11167"/>
              <a:gd name="connsiteY1" fmla="*/ 7037 h 10832"/>
              <a:gd name="connsiteX2" fmla="*/ 0 w 11167"/>
              <a:gd name="connsiteY2" fmla="*/ 4936 h 10832"/>
              <a:gd name="connsiteX3" fmla="*/ 379 w 11167"/>
              <a:gd name="connsiteY3" fmla="*/ 2835 h 10832"/>
              <a:gd name="connsiteX4" fmla="*/ 551 w 11167"/>
              <a:gd name="connsiteY4" fmla="*/ 3059 h 10832"/>
              <a:gd name="connsiteX5" fmla="*/ 551 w 11167"/>
              <a:gd name="connsiteY5" fmla="*/ 0 h 10832"/>
              <a:gd name="connsiteX6" fmla="*/ 11165 w 11167"/>
              <a:gd name="connsiteY6" fmla="*/ 36 h 10832"/>
              <a:gd name="connsiteX7" fmla="*/ 11162 w 11167"/>
              <a:gd name="connsiteY7" fmla="*/ 10736 h 10832"/>
              <a:gd name="connsiteX8" fmla="*/ 551 w 11167"/>
              <a:gd name="connsiteY8" fmla="*/ 10832 h 10832"/>
              <a:gd name="connsiteX9" fmla="*/ 551 w 11167"/>
              <a:gd name="connsiteY9" fmla="*/ 6813 h 10832"/>
              <a:gd name="connsiteX0" fmla="*/ 551 w 11172"/>
              <a:gd name="connsiteY0" fmla="*/ 6813 h 10840"/>
              <a:gd name="connsiteX1" fmla="*/ 379 w 11172"/>
              <a:gd name="connsiteY1" fmla="*/ 7037 h 10840"/>
              <a:gd name="connsiteX2" fmla="*/ 0 w 11172"/>
              <a:gd name="connsiteY2" fmla="*/ 4936 h 10840"/>
              <a:gd name="connsiteX3" fmla="*/ 379 w 11172"/>
              <a:gd name="connsiteY3" fmla="*/ 2835 h 10840"/>
              <a:gd name="connsiteX4" fmla="*/ 551 w 11172"/>
              <a:gd name="connsiteY4" fmla="*/ 3059 h 10840"/>
              <a:gd name="connsiteX5" fmla="*/ 551 w 11172"/>
              <a:gd name="connsiteY5" fmla="*/ 0 h 10840"/>
              <a:gd name="connsiteX6" fmla="*/ 11165 w 11172"/>
              <a:gd name="connsiteY6" fmla="*/ 36 h 10840"/>
              <a:gd name="connsiteX7" fmla="*/ 11172 w 11172"/>
              <a:gd name="connsiteY7" fmla="*/ 10840 h 10840"/>
              <a:gd name="connsiteX8" fmla="*/ 551 w 11172"/>
              <a:gd name="connsiteY8" fmla="*/ 10832 h 10840"/>
              <a:gd name="connsiteX9" fmla="*/ 551 w 11172"/>
              <a:gd name="connsiteY9" fmla="*/ 6813 h 10840"/>
              <a:gd name="connsiteX0" fmla="*/ 551 w 11172"/>
              <a:gd name="connsiteY0" fmla="*/ 7751 h 11778"/>
              <a:gd name="connsiteX1" fmla="*/ 379 w 11172"/>
              <a:gd name="connsiteY1" fmla="*/ 7975 h 11778"/>
              <a:gd name="connsiteX2" fmla="*/ 0 w 11172"/>
              <a:gd name="connsiteY2" fmla="*/ 5874 h 11778"/>
              <a:gd name="connsiteX3" fmla="*/ 379 w 11172"/>
              <a:gd name="connsiteY3" fmla="*/ 3773 h 11778"/>
              <a:gd name="connsiteX4" fmla="*/ 551 w 11172"/>
              <a:gd name="connsiteY4" fmla="*/ 3997 h 11778"/>
              <a:gd name="connsiteX5" fmla="*/ 551 w 11172"/>
              <a:gd name="connsiteY5" fmla="*/ 0 h 11778"/>
              <a:gd name="connsiteX6" fmla="*/ 11165 w 11172"/>
              <a:gd name="connsiteY6" fmla="*/ 974 h 11778"/>
              <a:gd name="connsiteX7" fmla="*/ 11172 w 11172"/>
              <a:gd name="connsiteY7" fmla="*/ 11778 h 11778"/>
              <a:gd name="connsiteX8" fmla="*/ 551 w 11172"/>
              <a:gd name="connsiteY8" fmla="*/ 11770 h 11778"/>
              <a:gd name="connsiteX9" fmla="*/ 551 w 11172"/>
              <a:gd name="connsiteY9" fmla="*/ 7751 h 11778"/>
              <a:gd name="connsiteX0" fmla="*/ 551 w 11172"/>
              <a:gd name="connsiteY0" fmla="*/ 7751 h 11778"/>
              <a:gd name="connsiteX1" fmla="*/ 379 w 11172"/>
              <a:gd name="connsiteY1" fmla="*/ 7975 h 11778"/>
              <a:gd name="connsiteX2" fmla="*/ 0 w 11172"/>
              <a:gd name="connsiteY2" fmla="*/ 5874 h 11778"/>
              <a:gd name="connsiteX3" fmla="*/ 379 w 11172"/>
              <a:gd name="connsiteY3" fmla="*/ 3773 h 11778"/>
              <a:gd name="connsiteX4" fmla="*/ 551 w 11172"/>
              <a:gd name="connsiteY4" fmla="*/ 3997 h 11778"/>
              <a:gd name="connsiteX5" fmla="*/ 551 w 11172"/>
              <a:gd name="connsiteY5" fmla="*/ 0 h 11778"/>
              <a:gd name="connsiteX6" fmla="*/ 11165 w 11172"/>
              <a:gd name="connsiteY6" fmla="*/ 36 h 11778"/>
              <a:gd name="connsiteX7" fmla="*/ 11172 w 11172"/>
              <a:gd name="connsiteY7" fmla="*/ 11778 h 11778"/>
              <a:gd name="connsiteX8" fmla="*/ 551 w 11172"/>
              <a:gd name="connsiteY8" fmla="*/ 11770 h 11778"/>
              <a:gd name="connsiteX9" fmla="*/ 551 w 11172"/>
              <a:gd name="connsiteY9" fmla="*/ 7751 h 11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1172" h="11778">
                <a:moveTo>
                  <a:pt x="551" y="7751"/>
                </a:moveTo>
                <a:cubicBezTo>
                  <a:pt x="500" y="7891"/>
                  <a:pt x="440" y="7975"/>
                  <a:pt x="379" y="7975"/>
                </a:cubicBezTo>
                <a:cubicBezTo>
                  <a:pt x="167" y="7975"/>
                  <a:pt x="0" y="7050"/>
                  <a:pt x="0" y="5874"/>
                </a:cubicBezTo>
                <a:cubicBezTo>
                  <a:pt x="0" y="4726"/>
                  <a:pt x="167" y="3773"/>
                  <a:pt x="379" y="3773"/>
                </a:cubicBezTo>
                <a:cubicBezTo>
                  <a:pt x="440" y="3773"/>
                  <a:pt x="500" y="3857"/>
                  <a:pt x="551" y="3997"/>
                </a:cubicBezTo>
                <a:cubicBezTo>
                  <a:pt x="551" y="888"/>
                  <a:pt x="549" y="1753"/>
                  <a:pt x="551" y="0"/>
                </a:cubicBezTo>
                <a:lnTo>
                  <a:pt x="11165" y="36"/>
                </a:lnTo>
                <a:cubicBezTo>
                  <a:pt x="11171" y="4782"/>
                  <a:pt x="11172" y="11778"/>
                  <a:pt x="11172" y="11778"/>
                </a:cubicBezTo>
                <a:lnTo>
                  <a:pt x="551" y="11770"/>
                </a:lnTo>
                <a:lnTo>
                  <a:pt x="551" y="7751"/>
                </a:lnTo>
                <a:close/>
              </a:path>
            </a:pathLst>
          </a:custGeom>
          <a:gradFill flip="none" rotWithShape="1">
            <a:gsLst>
              <a:gs pos="100000">
                <a:schemeClr val="accent6">
                  <a:lumMod val="75000"/>
                </a:schemeClr>
              </a:gs>
              <a:gs pos="0">
                <a:schemeClr val="accent6"/>
              </a:gs>
            </a:gsLst>
            <a:lin ang="0" scaled="0"/>
            <a:tileRect/>
          </a:gradFill>
          <a:ln>
            <a:noFill/>
          </a:ln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11" name="AutoShape 26"/>
          <p:cNvSpPr>
            <a:spLocks noChangeAspect="1" noChangeArrowheads="1" noTextEdit="1"/>
          </p:cNvSpPr>
          <p:nvPr/>
        </p:nvSpPr>
        <p:spPr bwMode="auto">
          <a:xfrm flipH="1">
            <a:off x="2631810" y="4814514"/>
            <a:ext cx="2863975" cy="11505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12" name="Freeform 28"/>
          <p:cNvSpPr>
            <a:spLocks/>
          </p:cNvSpPr>
          <p:nvPr/>
        </p:nvSpPr>
        <p:spPr bwMode="auto">
          <a:xfrm flipH="1">
            <a:off x="4078857" y="5605571"/>
            <a:ext cx="5070378" cy="1254975"/>
          </a:xfrm>
          <a:custGeom>
            <a:avLst/>
            <a:gdLst>
              <a:gd name="T0" fmla="*/ 0 w 1442"/>
              <a:gd name="T1" fmla="*/ 0 h 1229"/>
              <a:gd name="T2" fmla="*/ 1442 w 1442"/>
              <a:gd name="T3" fmla="*/ 1 h 1229"/>
              <a:gd name="T4" fmla="*/ 1442 w 1442"/>
              <a:gd name="T5" fmla="*/ 420 h 1229"/>
              <a:gd name="T6" fmla="*/ 1181 w 1442"/>
              <a:gd name="T7" fmla="*/ 616 h 1229"/>
              <a:gd name="T8" fmla="*/ 1441 w 1442"/>
              <a:gd name="T9" fmla="*/ 810 h 1229"/>
              <a:gd name="T10" fmla="*/ 1441 w 1442"/>
              <a:gd name="T11" fmla="*/ 1229 h 1229"/>
              <a:gd name="T12" fmla="*/ 0 w 1442"/>
              <a:gd name="T13" fmla="*/ 1229 h 1229"/>
              <a:gd name="T14" fmla="*/ 0 w 1442"/>
              <a:gd name="T15" fmla="*/ 0 h 1229"/>
              <a:gd name="connsiteX0" fmla="*/ 0 w 38508"/>
              <a:gd name="connsiteY0" fmla="*/ 347 h 10201"/>
              <a:gd name="connsiteX1" fmla="*/ 35853 w 38508"/>
              <a:gd name="connsiteY1" fmla="*/ 209 h 10201"/>
              <a:gd name="connsiteX2" fmla="*/ 35853 w 38508"/>
              <a:gd name="connsiteY2" fmla="*/ 3618 h 10201"/>
              <a:gd name="connsiteX3" fmla="*/ 34043 w 38508"/>
              <a:gd name="connsiteY3" fmla="*/ 5213 h 10201"/>
              <a:gd name="connsiteX4" fmla="*/ 35846 w 38508"/>
              <a:gd name="connsiteY4" fmla="*/ 6792 h 10201"/>
              <a:gd name="connsiteX5" fmla="*/ 35846 w 38508"/>
              <a:gd name="connsiteY5" fmla="*/ 10201 h 10201"/>
              <a:gd name="connsiteX6" fmla="*/ 25853 w 38508"/>
              <a:gd name="connsiteY6" fmla="*/ 10201 h 10201"/>
              <a:gd name="connsiteX7" fmla="*/ 0 w 38508"/>
              <a:gd name="connsiteY7" fmla="*/ 347 h 10201"/>
              <a:gd name="connsiteX0" fmla="*/ 0 w 38603"/>
              <a:gd name="connsiteY0" fmla="*/ 139 h 9993"/>
              <a:gd name="connsiteX1" fmla="*/ 35853 w 38603"/>
              <a:gd name="connsiteY1" fmla="*/ 1 h 9993"/>
              <a:gd name="connsiteX2" fmla="*/ 35853 w 38603"/>
              <a:gd name="connsiteY2" fmla="*/ 3410 h 9993"/>
              <a:gd name="connsiteX3" fmla="*/ 34043 w 38603"/>
              <a:gd name="connsiteY3" fmla="*/ 5005 h 9993"/>
              <a:gd name="connsiteX4" fmla="*/ 35846 w 38603"/>
              <a:gd name="connsiteY4" fmla="*/ 6584 h 9993"/>
              <a:gd name="connsiteX5" fmla="*/ 35846 w 38603"/>
              <a:gd name="connsiteY5" fmla="*/ 9993 h 9993"/>
              <a:gd name="connsiteX6" fmla="*/ 25853 w 38603"/>
              <a:gd name="connsiteY6" fmla="*/ 9993 h 9993"/>
              <a:gd name="connsiteX7" fmla="*/ 0 w 38603"/>
              <a:gd name="connsiteY7" fmla="*/ 139 h 9993"/>
              <a:gd name="connsiteX0" fmla="*/ 0 w 9289"/>
              <a:gd name="connsiteY0" fmla="*/ 138 h 9999"/>
              <a:gd name="connsiteX1" fmla="*/ 9288 w 9289"/>
              <a:gd name="connsiteY1" fmla="*/ 0 h 9999"/>
              <a:gd name="connsiteX2" fmla="*/ 9288 w 9289"/>
              <a:gd name="connsiteY2" fmla="*/ 3411 h 9999"/>
              <a:gd name="connsiteX3" fmla="*/ 8819 w 9289"/>
              <a:gd name="connsiteY3" fmla="*/ 5008 h 9999"/>
              <a:gd name="connsiteX4" fmla="*/ 9286 w 9289"/>
              <a:gd name="connsiteY4" fmla="*/ 6588 h 9999"/>
              <a:gd name="connsiteX5" fmla="*/ 9286 w 9289"/>
              <a:gd name="connsiteY5" fmla="*/ 9999 h 9999"/>
              <a:gd name="connsiteX6" fmla="*/ 6697 w 9289"/>
              <a:gd name="connsiteY6" fmla="*/ 9999 h 9999"/>
              <a:gd name="connsiteX7" fmla="*/ 0 w 9289"/>
              <a:gd name="connsiteY7" fmla="*/ 138 h 9999"/>
              <a:gd name="connsiteX0" fmla="*/ 0 w 10000"/>
              <a:gd name="connsiteY0" fmla="*/ 138 h 10073"/>
              <a:gd name="connsiteX1" fmla="*/ 9999 w 10000"/>
              <a:gd name="connsiteY1" fmla="*/ 0 h 10073"/>
              <a:gd name="connsiteX2" fmla="*/ 9999 w 10000"/>
              <a:gd name="connsiteY2" fmla="*/ 3411 h 10073"/>
              <a:gd name="connsiteX3" fmla="*/ 9494 w 10000"/>
              <a:gd name="connsiteY3" fmla="*/ 5009 h 10073"/>
              <a:gd name="connsiteX4" fmla="*/ 9997 w 10000"/>
              <a:gd name="connsiteY4" fmla="*/ 6589 h 10073"/>
              <a:gd name="connsiteX5" fmla="*/ 9997 w 10000"/>
              <a:gd name="connsiteY5" fmla="*/ 10000 h 10073"/>
              <a:gd name="connsiteX6" fmla="*/ 8 w 10000"/>
              <a:gd name="connsiteY6" fmla="*/ 10073 h 10073"/>
              <a:gd name="connsiteX7" fmla="*/ 0 w 10000"/>
              <a:gd name="connsiteY7" fmla="*/ 138 h 10073"/>
              <a:gd name="connsiteX0" fmla="*/ 0 w 10000"/>
              <a:gd name="connsiteY0" fmla="*/ 138 h 10000"/>
              <a:gd name="connsiteX1" fmla="*/ 9999 w 10000"/>
              <a:gd name="connsiteY1" fmla="*/ 0 h 10000"/>
              <a:gd name="connsiteX2" fmla="*/ 9999 w 10000"/>
              <a:gd name="connsiteY2" fmla="*/ 3411 h 10000"/>
              <a:gd name="connsiteX3" fmla="*/ 9494 w 10000"/>
              <a:gd name="connsiteY3" fmla="*/ 5009 h 10000"/>
              <a:gd name="connsiteX4" fmla="*/ 9997 w 10000"/>
              <a:gd name="connsiteY4" fmla="*/ 6589 h 10000"/>
              <a:gd name="connsiteX5" fmla="*/ 9997 w 10000"/>
              <a:gd name="connsiteY5" fmla="*/ 10000 h 10000"/>
              <a:gd name="connsiteX6" fmla="*/ 0 w 10000"/>
              <a:gd name="connsiteY6" fmla="*/ 9963 h 10000"/>
              <a:gd name="connsiteX7" fmla="*/ 0 w 10000"/>
              <a:gd name="connsiteY7" fmla="*/ 138 h 10000"/>
              <a:gd name="connsiteX0" fmla="*/ 8 w 10008"/>
              <a:gd name="connsiteY0" fmla="*/ 138 h 10000"/>
              <a:gd name="connsiteX1" fmla="*/ 10007 w 10008"/>
              <a:gd name="connsiteY1" fmla="*/ 0 h 10000"/>
              <a:gd name="connsiteX2" fmla="*/ 10007 w 10008"/>
              <a:gd name="connsiteY2" fmla="*/ 3411 h 10000"/>
              <a:gd name="connsiteX3" fmla="*/ 9502 w 10008"/>
              <a:gd name="connsiteY3" fmla="*/ 5009 h 10000"/>
              <a:gd name="connsiteX4" fmla="*/ 10005 w 10008"/>
              <a:gd name="connsiteY4" fmla="*/ 6589 h 10000"/>
              <a:gd name="connsiteX5" fmla="*/ 10005 w 10008"/>
              <a:gd name="connsiteY5" fmla="*/ 10000 h 10000"/>
              <a:gd name="connsiteX6" fmla="*/ 0 w 10008"/>
              <a:gd name="connsiteY6" fmla="*/ 9963 h 10000"/>
              <a:gd name="connsiteX7" fmla="*/ 8 w 10008"/>
              <a:gd name="connsiteY7" fmla="*/ 138 h 10000"/>
              <a:gd name="connsiteX0" fmla="*/ 8 w 10008"/>
              <a:gd name="connsiteY0" fmla="*/ 101 h 10000"/>
              <a:gd name="connsiteX1" fmla="*/ 10007 w 10008"/>
              <a:gd name="connsiteY1" fmla="*/ 0 h 10000"/>
              <a:gd name="connsiteX2" fmla="*/ 10007 w 10008"/>
              <a:gd name="connsiteY2" fmla="*/ 3411 h 10000"/>
              <a:gd name="connsiteX3" fmla="*/ 9502 w 10008"/>
              <a:gd name="connsiteY3" fmla="*/ 5009 h 10000"/>
              <a:gd name="connsiteX4" fmla="*/ 10005 w 10008"/>
              <a:gd name="connsiteY4" fmla="*/ 6589 h 10000"/>
              <a:gd name="connsiteX5" fmla="*/ 10005 w 10008"/>
              <a:gd name="connsiteY5" fmla="*/ 10000 h 10000"/>
              <a:gd name="connsiteX6" fmla="*/ 0 w 10008"/>
              <a:gd name="connsiteY6" fmla="*/ 9963 h 10000"/>
              <a:gd name="connsiteX7" fmla="*/ 8 w 10008"/>
              <a:gd name="connsiteY7" fmla="*/ 101 h 10000"/>
              <a:gd name="connsiteX0" fmla="*/ 8 w 10008"/>
              <a:gd name="connsiteY0" fmla="*/ 64 h 10000"/>
              <a:gd name="connsiteX1" fmla="*/ 10007 w 10008"/>
              <a:gd name="connsiteY1" fmla="*/ 0 h 10000"/>
              <a:gd name="connsiteX2" fmla="*/ 10007 w 10008"/>
              <a:gd name="connsiteY2" fmla="*/ 3411 h 10000"/>
              <a:gd name="connsiteX3" fmla="*/ 9502 w 10008"/>
              <a:gd name="connsiteY3" fmla="*/ 5009 h 10000"/>
              <a:gd name="connsiteX4" fmla="*/ 10005 w 10008"/>
              <a:gd name="connsiteY4" fmla="*/ 6589 h 10000"/>
              <a:gd name="connsiteX5" fmla="*/ 10005 w 10008"/>
              <a:gd name="connsiteY5" fmla="*/ 10000 h 10000"/>
              <a:gd name="connsiteX6" fmla="*/ 0 w 10008"/>
              <a:gd name="connsiteY6" fmla="*/ 9963 h 10000"/>
              <a:gd name="connsiteX7" fmla="*/ 8 w 10008"/>
              <a:gd name="connsiteY7" fmla="*/ 64 h 10000"/>
              <a:gd name="connsiteX0" fmla="*/ 8 w 10008"/>
              <a:gd name="connsiteY0" fmla="*/ 46 h 10000"/>
              <a:gd name="connsiteX1" fmla="*/ 10007 w 10008"/>
              <a:gd name="connsiteY1" fmla="*/ 0 h 10000"/>
              <a:gd name="connsiteX2" fmla="*/ 10007 w 10008"/>
              <a:gd name="connsiteY2" fmla="*/ 3411 h 10000"/>
              <a:gd name="connsiteX3" fmla="*/ 9502 w 10008"/>
              <a:gd name="connsiteY3" fmla="*/ 5009 h 10000"/>
              <a:gd name="connsiteX4" fmla="*/ 10005 w 10008"/>
              <a:gd name="connsiteY4" fmla="*/ 6589 h 10000"/>
              <a:gd name="connsiteX5" fmla="*/ 10005 w 10008"/>
              <a:gd name="connsiteY5" fmla="*/ 10000 h 10000"/>
              <a:gd name="connsiteX6" fmla="*/ 0 w 10008"/>
              <a:gd name="connsiteY6" fmla="*/ 9963 h 10000"/>
              <a:gd name="connsiteX7" fmla="*/ 8 w 10008"/>
              <a:gd name="connsiteY7" fmla="*/ 46 h 10000"/>
              <a:gd name="connsiteX0" fmla="*/ 8 w 10008"/>
              <a:gd name="connsiteY0" fmla="*/ 480 h 10434"/>
              <a:gd name="connsiteX1" fmla="*/ 10007 w 10008"/>
              <a:gd name="connsiteY1" fmla="*/ 0 h 10434"/>
              <a:gd name="connsiteX2" fmla="*/ 10007 w 10008"/>
              <a:gd name="connsiteY2" fmla="*/ 3845 h 10434"/>
              <a:gd name="connsiteX3" fmla="*/ 9502 w 10008"/>
              <a:gd name="connsiteY3" fmla="*/ 5443 h 10434"/>
              <a:gd name="connsiteX4" fmla="*/ 10005 w 10008"/>
              <a:gd name="connsiteY4" fmla="*/ 7023 h 10434"/>
              <a:gd name="connsiteX5" fmla="*/ 10005 w 10008"/>
              <a:gd name="connsiteY5" fmla="*/ 10434 h 10434"/>
              <a:gd name="connsiteX6" fmla="*/ 0 w 10008"/>
              <a:gd name="connsiteY6" fmla="*/ 10397 h 10434"/>
              <a:gd name="connsiteX7" fmla="*/ 8 w 10008"/>
              <a:gd name="connsiteY7" fmla="*/ 480 h 10434"/>
              <a:gd name="connsiteX0" fmla="*/ 8 w 10008"/>
              <a:gd name="connsiteY0" fmla="*/ 0 h 10467"/>
              <a:gd name="connsiteX1" fmla="*/ 10007 w 10008"/>
              <a:gd name="connsiteY1" fmla="*/ 33 h 10467"/>
              <a:gd name="connsiteX2" fmla="*/ 10007 w 10008"/>
              <a:gd name="connsiteY2" fmla="*/ 3878 h 10467"/>
              <a:gd name="connsiteX3" fmla="*/ 9502 w 10008"/>
              <a:gd name="connsiteY3" fmla="*/ 5476 h 10467"/>
              <a:gd name="connsiteX4" fmla="*/ 10005 w 10008"/>
              <a:gd name="connsiteY4" fmla="*/ 7056 h 10467"/>
              <a:gd name="connsiteX5" fmla="*/ 10005 w 10008"/>
              <a:gd name="connsiteY5" fmla="*/ 10467 h 10467"/>
              <a:gd name="connsiteX6" fmla="*/ 0 w 10008"/>
              <a:gd name="connsiteY6" fmla="*/ 10430 h 10467"/>
              <a:gd name="connsiteX7" fmla="*/ 8 w 10008"/>
              <a:gd name="connsiteY7" fmla="*/ 0 h 10467"/>
              <a:gd name="connsiteX0" fmla="*/ 26 w 10008"/>
              <a:gd name="connsiteY0" fmla="*/ 0 h 10467"/>
              <a:gd name="connsiteX1" fmla="*/ 10007 w 10008"/>
              <a:gd name="connsiteY1" fmla="*/ 33 h 10467"/>
              <a:gd name="connsiteX2" fmla="*/ 10007 w 10008"/>
              <a:gd name="connsiteY2" fmla="*/ 3878 h 10467"/>
              <a:gd name="connsiteX3" fmla="*/ 9502 w 10008"/>
              <a:gd name="connsiteY3" fmla="*/ 5476 h 10467"/>
              <a:gd name="connsiteX4" fmla="*/ 10005 w 10008"/>
              <a:gd name="connsiteY4" fmla="*/ 7056 h 10467"/>
              <a:gd name="connsiteX5" fmla="*/ 10005 w 10008"/>
              <a:gd name="connsiteY5" fmla="*/ 10467 h 10467"/>
              <a:gd name="connsiteX6" fmla="*/ 0 w 10008"/>
              <a:gd name="connsiteY6" fmla="*/ 10430 h 10467"/>
              <a:gd name="connsiteX7" fmla="*/ 26 w 10008"/>
              <a:gd name="connsiteY7" fmla="*/ 0 h 10467"/>
              <a:gd name="connsiteX0" fmla="*/ 0 w 9982"/>
              <a:gd name="connsiteY0" fmla="*/ 0 h 10467"/>
              <a:gd name="connsiteX1" fmla="*/ 9981 w 9982"/>
              <a:gd name="connsiteY1" fmla="*/ 33 h 10467"/>
              <a:gd name="connsiteX2" fmla="*/ 9981 w 9982"/>
              <a:gd name="connsiteY2" fmla="*/ 3878 h 10467"/>
              <a:gd name="connsiteX3" fmla="*/ 9476 w 9982"/>
              <a:gd name="connsiteY3" fmla="*/ 5476 h 10467"/>
              <a:gd name="connsiteX4" fmla="*/ 9979 w 9982"/>
              <a:gd name="connsiteY4" fmla="*/ 7056 h 10467"/>
              <a:gd name="connsiteX5" fmla="*/ 9979 w 9982"/>
              <a:gd name="connsiteY5" fmla="*/ 10467 h 10467"/>
              <a:gd name="connsiteX6" fmla="*/ 10 w 9982"/>
              <a:gd name="connsiteY6" fmla="*/ 10430 h 10467"/>
              <a:gd name="connsiteX7" fmla="*/ 0 w 9982"/>
              <a:gd name="connsiteY7" fmla="*/ 0 h 10467"/>
              <a:gd name="connsiteX0" fmla="*/ 0 w 9991"/>
              <a:gd name="connsiteY0" fmla="*/ 0 h 10000"/>
              <a:gd name="connsiteX1" fmla="*/ 9990 w 9991"/>
              <a:gd name="connsiteY1" fmla="*/ 32 h 10000"/>
              <a:gd name="connsiteX2" fmla="*/ 9990 w 9991"/>
              <a:gd name="connsiteY2" fmla="*/ 3705 h 10000"/>
              <a:gd name="connsiteX3" fmla="*/ 9484 w 9991"/>
              <a:gd name="connsiteY3" fmla="*/ 5232 h 10000"/>
              <a:gd name="connsiteX4" fmla="*/ 9988 w 9991"/>
              <a:gd name="connsiteY4" fmla="*/ 6741 h 10000"/>
              <a:gd name="connsiteX5" fmla="*/ 9988 w 9991"/>
              <a:gd name="connsiteY5" fmla="*/ 10000 h 10000"/>
              <a:gd name="connsiteX6" fmla="*/ 1 w 9991"/>
              <a:gd name="connsiteY6" fmla="*/ 9965 h 10000"/>
              <a:gd name="connsiteX7" fmla="*/ 0 w 9991"/>
              <a:gd name="connsiteY7" fmla="*/ 0 h 10000"/>
              <a:gd name="connsiteX0" fmla="*/ 0 w 10000"/>
              <a:gd name="connsiteY0" fmla="*/ 0 h 10038"/>
              <a:gd name="connsiteX1" fmla="*/ 9999 w 10000"/>
              <a:gd name="connsiteY1" fmla="*/ 70 h 10038"/>
              <a:gd name="connsiteX2" fmla="*/ 9999 w 10000"/>
              <a:gd name="connsiteY2" fmla="*/ 3743 h 10038"/>
              <a:gd name="connsiteX3" fmla="*/ 9493 w 10000"/>
              <a:gd name="connsiteY3" fmla="*/ 5270 h 10038"/>
              <a:gd name="connsiteX4" fmla="*/ 9997 w 10000"/>
              <a:gd name="connsiteY4" fmla="*/ 6779 h 10038"/>
              <a:gd name="connsiteX5" fmla="*/ 9997 w 10000"/>
              <a:gd name="connsiteY5" fmla="*/ 10038 h 10038"/>
              <a:gd name="connsiteX6" fmla="*/ 1 w 10000"/>
              <a:gd name="connsiteY6" fmla="*/ 10003 h 10038"/>
              <a:gd name="connsiteX7" fmla="*/ 0 w 10000"/>
              <a:gd name="connsiteY7" fmla="*/ 0 h 10038"/>
              <a:gd name="connsiteX0" fmla="*/ 0 w 10000"/>
              <a:gd name="connsiteY0" fmla="*/ 0 h 10000"/>
              <a:gd name="connsiteX1" fmla="*/ 9999 w 10000"/>
              <a:gd name="connsiteY1" fmla="*/ 32 h 10000"/>
              <a:gd name="connsiteX2" fmla="*/ 9999 w 10000"/>
              <a:gd name="connsiteY2" fmla="*/ 3705 h 10000"/>
              <a:gd name="connsiteX3" fmla="*/ 9493 w 10000"/>
              <a:gd name="connsiteY3" fmla="*/ 5232 h 10000"/>
              <a:gd name="connsiteX4" fmla="*/ 9997 w 10000"/>
              <a:gd name="connsiteY4" fmla="*/ 6741 h 10000"/>
              <a:gd name="connsiteX5" fmla="*/ 9997 w 10000"/>
              <a:gd name="connsiteY5" fmla="*/ 10000 h 10000"/>
              <a:gd name="connsiteX6" fmla="*/ 1 w 10000"/>
              <a:gd name="connsiteY6" fmla="*/ 9965 h 10000"/>
              <a:gd name="connsiteX7" fmla="*/ 0 w 10000"/>
              <a:gd name="connsiteY7" fmla="*/ 0 h 10000"/>
              <a:gd name="connsiteX0" fmla="*/ 0 w 10000"/>
              <a:gd name="connsiteY0" fmla="*/ 0 h 10410"/>
              <a:gd name="connsiteX1" fmla="*/ 9999 w 10000"/>
              <a:gd name="connsiteY1" fmla="*/ 32 h 10410"/>
              <a:gd name="connsiteX2" fmla="*/ 9999 w 10000"/>
              <a:gd name="connsiteY2" fmla="*/ 3705 h 10410"/>
              <a:gd name="connsiteX3" fmla="*/ 9493 w 10000"/>
              <a:gd name="connsiteY3" fmla="*/ 5232 h 10410"/>
              <a:gd name="connsiteX4" fmla="*/ 9997 w 10000"/>
              <a:gd name="connsiteY4" fmla="*/ 6741 h 10410"/>
              <a:gd name="connsiteX5" fmla="*/ 9997 w 10000"/>
              <a:gd name="connsiteY5" fmla="*/ 10410 h 10410"/>
              <a:gd name="connsiteX6" fmla="*/ 1 w 10000"/>
              <a:gd name="connsiteY6" fmla="*/ 9965 h 10410"/>
              <a:gd name="connsiteX7" fmla="*/ 0 w 10000"/>
              <a:gd name="connsiteY7" fmla="*/ 0 h 10410"/>
              <a:gd name="connsiteX0" fmla="*/ 0 w 10000"/>
              <a:gd name="connsiteY0" fmla="*/ 0 h 10410"/>
              <a:gd name="connsiteX1" fmla="*/ 9999 w 10000"/>
              <a:gd name="connsiteY1" fmla="*/ 32 h 10410"/>
              <a:gd name="connsiteX2" fmla="*/ 9999 w 10000"/>
              <a:gd name="connsiteY2" fmla="*/ 3705 h 10410"/>
              <a:gd name="connsiteX3" fmla="*/ 9493 w 10000"/>
              <a:gd name="connsiteY3" fmla="*/ 5232 h 10410"/>
              <a:gd name="connsiteX4" fmla="*/ 9997 w 10000"/>
              <a:gd name="connsiteY4" fmla="*/ 6741 h 10410"/>
              <a:gd name="connsiteX5" fmla="*/ 9997 w 10000"/>
              <a:gd name="connsiteY5" fmla="*/ 10410 h 10410"/>
              <a:gd name="connsiteX6" fmla="*/ 1 w 10000"/>
              <a:gd name="connsiteY6" fmla="*/ 10404 h 10410"/>
              <a:gd name="connsiteX7" fmla="*/ 0 w 10000"/>
              <a:gd name="connsiteY7" fmla="*/ 0 h 104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0000" h="10410">
                <a:moveTo>
                  <a:pt x="0" y="0"/>
                </a:moveTo>
                <a:lnTo>
                  <a:pt x="9999" y="32"/>
                </a:lnTo>
                <a:cubicBezTo>
                  <a:pt x="10002" y="1601"/>
                  <a:pt x="9999" y="2157"/>
                  <a:pt x="9999" y="3705"/>
                </a:cubicBezTo>
                <a:cubicBezTo>
                  <a:pt x="9739" y="3417"/>
                  <a:pt x="9493" y="4165"/>
                  <a:pt x="9493" y="5232"/>
                </a:cubicBezTo>
                <a:cubicBezTo>
                  <a:pt x="9493" y="6282"/>
                  <a:pt x="9744" y="7036"/>
                  <a:pt x="9997" y="6741"/>
                </a:cubicBezTo>
                <a:lnTo>
                  <a:pt x="9997" y="10410"/>
                </a:lnTo>
                <a:lnTo>
                  <a:pt x="1" y="10404"/>
                </a:lnTo>
                <a:cubicBezTo>
                  <a:pt x="-2" y="7239"/>
                  <a:pt x="3" y="3164"/>
                  <a:pt x="0" y="0"/>
                </a:cubicBezTo>
                <a:close/>
              </a:path>
            </a:pathLst>
          </a:custGeom>
          <a:gradFill>
            <a:gsLst>
              <a:gs pos="0">
                <a:schemeClr val="tx1"/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0" scaled="0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13" name="Freeform 29"/>
          <p:cNvSpPr>
            <a:spLocks/>
          </p:cNvSpPr>
          <p:nvPr/>
        </p:nvSpPr>
        <p:spPr bwMode="auto">
          <a:xfrm flipH="1">
            <a:off x="-6855" y="5607208"/>
            <a:ext cx="4321867" cy="1254958"/>
          </a:xfrm>
          <a:custGeom>
            <a:avLst/>
            <a:gdLst>
              <a:gd name="T0" fmla="*/ 264 w 1712"/>
              <a:gd name="T1" fmla="*/ 777 h 1228"/>
              <a:gd name="T2" fmla="*/ 182 w 1712"/>
              <a:gd name="T3" fmla="*/ 797 h 1228"/>
              <a:gd name="T4" fmla="*/ 0 w 1712"/>
              <a:gd name="T5" fmla="*/ 615 h 1228"/>
              <a:gd name="T6" fmla="*/ 182 w 1712"/>
              <a:gd name="T7" fmla="*/ 434 h 1228"/>
              <a:gd name="T8" fmla="*/ 265 w 1712"/>
              <a:gd name="T9" fmla="*/ 453 h 1228"/>
              <a:gd name="T10" fmla="*/ 264 w 1712"/>
              <a:gd name="T11" fmla="*/ 0 h 1228"/>
              <a:gd name="T12" fmla="*/ 1712 w 1712"/>
              <a:gd name="T13" fmla="*/ 0 h 1228"/>
              <a:gd name="T14" fmla="*/ 1712 w 1712"/>
              <a:gd name="T15" fmla="*/ 1228 h 1228"/>
              <a:gd name="T16" fmla="*/ 264 w 1712"/>
              <a:gd name="T17" fmla="*/ 1228 h 1228"/>
              <a:gd name="T18" fmla="*/ 264 w 1712"/>
              <a:gd name="T19" fmla="*/ 777 h 1228"/>
              <a:gd name="connsiteX0" fmla="*/ 1786 w 25919"/>
              <a:gd name="connsiteY0" fmla="*/ 6606 h 10279"/>
              <a:gd name="connsiteX1" fmla="*/ 1307 w 25919"/>
              <a:gd name="connsiteY1" fmla="*/ 6769 h 10279"/>
              <a:gd name="connsiteX2" fmla="*/ 244 w 25919"/>
              <a:gd name="connsiteY2" fmla="*/ 5287 h 10279"/>
              <a:gd name="connsiteX3" fmla="*/ 1307 w 25919"/>
              <a:gd name="connsiteY3" fmla="*/ 3813 h 10279"/>
              <a:gd name="connsiteX4" fmla="*/ 1792 w 25919"/>
              <a:gd name="connsiteY4" fmla="*/ 3968 h 10279"/>
              <a:gd name="connsiteX5" fmla="*/ 1786 w 25919"/>
              <a:gd name="connsiteY5" fmla="*/ 279 h 10279"/>
              <a:gd name="connsiteX6" fmla="*/ 25919 w 25919"/>
              <a:gd name="connsiteY6" fmla="*/ 260 h 10279"/>
              <a:gd name="connsiteX7" fmla="*/ 10244 w 25919"/>
              <a:gd name="connsiteY7" fmla="*/ 10279 h 10279"/>
              <a:gd name="connsiteX8" fmla="*/ 1786 w 25919"/>
              <a:gd name="connsiteY8" fmla="*/ 10279 h 10279"/>
              <a:gd name="connsiteX9" fmla="*/ 1786 w 25919"/>
              <a:gd name="connsiteY9" fmla="*/ 6606 h 10279"/>
              <a:gd name="connsiteX0" fmla="*/ 1786 w 27702"/>
              <a:gd name="connsiteY0" fmla="*/ 7240 h 10950"/>
              <a:gd name="connsiteX1" fmla="*/ 1307 w 27702"/>
              <a:gd name="connsiteY1" fmla="*/ 7403 h 10950"/>
              <a:gd name="connsiteX2" fmla="*/ 244 w 27702"/>
              <a:gd name="connsiteY2" fmla="*/ 5921 h 10950"/>
              <a:gd name="connsiteX3" fmla="*/ 1307 w 27702"/>
              <a:gd name="connsiteY3" fmla="*/ 4447 h 10950"/>
              <a:gd name="connsiteX4" fmla="*/ 1792 w 27702"/>
              <a:gd name="connsiteY4" fmla="*/ 4602 h 10950"/>
              <a:gd name="connsiteX5" fmla="*/ 1786 w 27702"/>
              <a:gd name="connsiteY5" fmla="*/ 913 h 10950"/>
              <a:gd name="connsiteX6" fmla="*/ 25919 w 27702"/>
              <a:gd name="connsiteY6" fmla="*/ 894 h 10950"/>
              <a:gd name="connsiteX7" fmla="*/ 25905 w 27702"/>
              <a:gd name="connsiteY7" fmla="*/ 10950 h 10950"/>
              <a:gd name="connsiteX8" fmla="*/ 1786 w 27702"/>
              <a:gd name="connsiteY8" fmla="*/ 10913 h 10950"/>
              <a:gd name="connsiteX9" fmla="*/ 1786 w 27702"/>
              <a:gd name="connsiteY9" fmla="*/ 7240 h 10950"/>
              <a:gd name="connsiteX0" fmla="*/ 1786 w 27702"/>
              <a:gd name="connsiteY0" fmla="*/ 6631 h 10341"/>
              <a:gd name="connsiteX1" fmla="*/ 1307 w 27702"/>
              <a:gd name="connsiteY1" fmla="*/ 6794 h 10341"/>
              <a:gd name="connsiteX2" fmla="*/ 244 w 27702"/>
              <a:gd name="connsiteY2" fmla="*/ 5312 h 10341"/>
              <a:gd name="connsiteX3" fmla="*/ 1307 w 27702"/>
              <a:gd name="connsiteY3" fmla="*/ 3838 h 10341"/>
              <a:gd name="connsiteX4" fmla="*/ 1792 w 27702"/>
              <a:gd name="connsiteY4" fmla="*/ 3993 h 10341"/>
              <a:gd name="connsiteX5" fmla="*/ 1786 w 27702"/>
              <a:gd name="connsiteY5" fmla="*/ 304 h 10341"/>
              <a:gd name="connsiteX6" fmla="*/ 25919 w 27702"/>
              <a:gd name="connsiteY6" fmla="*/ 285 h 10341"/>
              <a:gd name="connsiteX7" fmla="*/ 25905 w 27702"/>
              <a:gd name="connsiteY7" fmla="*/ 10341 h 10341"/>
              <a:gd name="connsiteX8" fmla="*/ 1786 w 27702"/>
              <a:gd name="connsiteY8" fmla="*/ 10304 h 10341"/>
              <a:gd name="connsiteX9" fmla="*/ 1786 w 27702"/>
              <a:gd name="connsiteY9" fmla="*/ 6631 h 10341"/>
              <a:gd name="connsiteX0" fmla="*/ 1873 w 27789"/>
              <a:gd name="connsiteY0" fmla="*/ 6346 h 10056"/>
              <a:gd name="connsiteX1" fmla="*/ 1394 w 27789"/>
              <a:gd name="connsiteY1" fmla="*/ 6509 h 10056"/>
              <a:gd name="connsiteX2" fmla="*/ 331 w 27789"/>
              <a:gd name="connsiteY2" fmla="*/ 5027 h 10056"/>
              <a:gd name="connsiteX3" fmla="*/ 1394 w 27789"/>
              <a:gd name="connsiteY3" fmla="*/ 3553 h 10056"/>
              <a:gd name="connsiteX4" fmla="*/ 1879 w 27789"/>
              <a:gd name="connsiteY4" fmla="*/ 3708 h 10056"/>
              <a:gd name="connsiteX5" fmla="*/ 1873 w 27789"/>
              <a:gd name="connsiteY5" fmla="*/ 19 h 10056"/>
              <a:gd name="connsiteX6" fmla="*/ 26006 w 27789"/>
              <a:gd name="connsiteY6" fmla="*/ 0 h 10056"/>
              <a:gd name="connsiteX7" fmla="*/ 25992 w 27789"/>
              <a:gd name="connsiteY7" fmla="*/ 10056 h 10056"/>
              <a:gd name="connsiteX8" fmla="*/ 1873 w 27789"/>
              <a:gd name="connsiteY8" fmla="*/ 10019 h 10056"/>
              <a:gd name="connsiteX9" fmla="*/ 1873 w 27789"/>
              <a:gd name="connsiteY9" fmla="*/ 6346 h 10056"/>
              <a:gd name="connsiteX0" fmla="*/ 1542 w 27458"/>
              <a:gd name="connsiteY0" fmla="*/ 6346 h 10056"/>
              <a:gd name="connsiteX1" fmla="*/ 1063 w 27458"/>
              <a:gd name="connsiteY1" fmla="*/ 6509 h 10056"/>
              <a:gd name="connsiteX2" fmla="*/ 0 w 27458"/>
              <a:gd name="connsiteY2" fmla="*/ 5027 h 10056"/>
              <a:gd name="connsiteX3" fmla="*/ 1063 w 27458"/>
              <a:gd name="connsiteY3" fmla="*/ 3553 h 10056"/>
              <a:gd name="connsiteX4" fmla="*/ 1548 w 27458"/>
              <a:gd name="connsiteY4" fmla="*/ 3708 h 10056"/>
              <a:gd name="connsiteX5" fmla="*/ 1542 w 27458"/>
              <a:gd name="connsiteY5" fmla="*/ 19 h 10056"/>
              <a:gd name="connsiteX6" fmla="*/ 25675 w 27458"/>
              <a:gd name="connsiteY6" fmla="*/ 0 h 10056"/>
              <a:gd name="connsiteX7" fmla="*/ 25661 w 27458"/>
              <a:gd name="connsiteY7" fmla="*/ 10056 h 10056"/>
              <a:gd name="connsiteX8" fmla="*/ 1542 w 27458"/>
              <a:gd name="connsiteY8" fmla="*/ 10019 h 10056"/>
              <a:gd name="connsiteX9" fmla="*/ 1542 w 27458"/>
              <a:gd name="connsiteY9" fmla="*/ 6346 h 10056"/>
              <a:gd name="connsiteX0" fmla="*/ 1542 w 27458"/>
              <a:gd name="connsiteY0" fmla="*/ 6346 h 10056"/>
              <a:gd name="connsiteX1" fmla="*/ 1063 w 27458"/>
              <a:gd name="connsiteY1" fmla="*/ 6509 h 10056"/>
              <a:gd name="connsiteX2" fmla="*/ 0 w 27458"/>
              <a:gd name="connsiteY2" fmla="*/ 5027 h 10056"/>
              <a:gd name="connsiteX3" fmla="*/ 1063 w 27458"/>
              <a:gd name="connsiteY3" fmla="*/ 3553 h 10056"/>
              <a:gd name="connsiteX4" fmla="*/ 1548 w 27458"/>
              <a:gd name="connsiteY4" fmla="*/ 3708 h 10056"/>
              <a:gd name="connsiteX5" fmla="*/ 1555 w 27458"/>
              <a:gd name="connsiteY5" fmla="*/ 56 h 10056"/>
              <a:gd name="connsiteX6" fmla="*/ 25675 w 27458"/>
              <a:gd name="connsiteY6" fmla="*/ 0 h 10056"/>
              <a:gd name="connsiteX7" fmla="*/ 25661 w 27458"/>
              <a:gd name="connsiteY7" fmla="*/ 10056 h 10056"/>
              <a:gd name="connsiteX8" fmla="*/ 1542 w 27458"/>
              <a:gd name="connsiteY8" fmla="*/ 10019 h 10056"/>
              <a:gd name="connsiteX9" fmla="*/ 1542 w 27458"/>
              <a:gd name="connsiteY9" fmla="*/ 6346 h 10056"/>
              <a:gd name="connsiteX0" fmla="*/ 1542 w 27458"/>
              <a:gd name="connsiteY0" fmla="*/ 6290 h 10000"/>
              <a:gd name="connsiteX1" fmla="*/ 1063 w 27458"/>
              <a:gd name="connsiteY1" fmla="*/ 6453 h 10000"/>
              <a:gd name="connsiteX2" fmla="*/ 0 w 27458"/>
              <a:gd name="connsiteY2" fmla="*/ 4971 h 10000"/>
              <a:gd name="connsiteX3" fmla="*/ 1063 w 27458"/>
              <a:gd name="connsiteY3" fmla="*/ 3497 h 10000"/>
              <a:gd name="connsiteX4" fmla="*/ 1548 w 27458"/>
              <a:gd name="connsiteY4" fmla="*/ 3652 h 10000"/>
              <a:gd name="connsiteX5" fmla="*/ 1555 w 27458"/>
              <a:gd name="connsiteY5" fmla="*/ 0 h 10000"/>
              <a:gd name="connsiteX6" fmla="*/ 25675 w 27458"/>
              <a:gd name="connsiteY6" fmla="*/ 55 h 10000"/>
              <a:gd name="connsiteX7" fmla="*/ 25661 w 27458"/>
              <a:gd name="connsiteY7" fmla="*/ 10000 h 10000"/>
              <a:gd name="connsiteX8" fmla="*/ 1542 w 27458"/>
              <a:gd name="connsiteY8" fmla="*/ 9963 h 10000"/>
              <a:gd name="connsiteX9" fmla="*/ 1542 w 27458"/>
              <a:gd name="connsiteY9" fmla="*/ 6290 h 10000"/>
              <a:gd name="connsiteX0" fmla="*/ 1542 w 25675"/>
              <a:gd name="connsiteY0" fmla="*/ 6290 h 10000"/>
              <a:gd name="connsiteX1" fmla="*/ 1063 w 25675"/>
              <a:gd name="connsiteY1" fmla="*/ 6453 h 10000"/>
              <a:gd name="connsiteX2" fmla="*/ 0 w 25675"/>
              <a:gd name="connsiteY2" fmla="*/ 4971 h 10000"/>
              <a:gd name="connsiteX3" fmla="*/ 1063 w 25675"/>
              <a:gd name="connsiteY3" fmla="*/ 3497 h 10000"/>
              <a:gd name="connsiteX4" fmla="*/ 1548 w 25675"/>
              <a:gd name="connsiteY4" fmla="*/ 3652 h 10000"/>
              <a:gd name="connsiteX5" fmla="*/ 1555 w 25675"/>
              <a:gd name="connsiteY5" fmla="*/ 0 h 10000"/>
              <a:gd name="connsiteX6" fmla="*/ 25675 w 25675"/>
              <a:gd name="connsiteY6" fmla="*/ 55 h 10000"/>
              <a:gd name="connsiteX7" fmla="*/ 25661 w 25675"/>
              <a:gd name="connsiteY7" fmla="*/ 10000 h 10000"/>
              <a:gd name="connsiteX8" fmla="*/ 1542 w 25675"/>
              <a:gd name="connsiteY8" fmla="*/ 9963 h 10000"/>
              <a:gd name="connsiteX9" fmla="*/ 1542 w 25675"/>
              <a:gd name="connsiteY9" fmla="*/ 6290 h 10000"/>
              <a:gd name="connsiteX0" fmla="*/ 1542 w 25675"/>
              <a:gd name="connsiteY0" fmla="*/ 6290 h 10000"/>
              <a:gd name="connsiteX1" fmla="*/ 1063 w 25675"/>
              <a:gd name="connsiteY1" fmla="*/ 6453 h 10000"/>
              <a:gd name="connsiteX2" fmla="*/ 0 w 25675"/>
              <a:gd name="connsiteY2" fmla="*/ 4971 h 10000"/>
              <a:gd name="connsiteX3" fmla="*/ 1063 w 25675"/>
              <a:gd name="connsiteY3" fmla="*/ 3497 h 10000"/>
              <a:gd name="connsiteX4" fmla="*/ 1548 w 25675"/>
              <a:gd name="connsiteY4" fmla="*/ 3652 h 10000"/>
              <a:gd name="connsiteX5" fmla="*/ 1555 w 25675"/>
              <a:gd name="connsiteY5" fmla="*/ 0 h 10000"/>
              <a:gd name="connsiteX6" fmla="*/ 25675 w 25675"/>
              <a:gd name="connsiteY6" fmla="*/ 55 h 10000"/>
              <a:gd name="connsiteX7" fmla="*/ 25661 w 25675"/>
              <a:gd name="connsiteY7" fmla="*/ 10000 h 10000"/>
              <a:gd name="connsiteX8" fmla="*/ 1542 w 25675"/>
              <a:gd name="connsiteY8" fmla="*/ 9963 h 10000"/>
              <a:gd name="connsiteX9" fmla="*/ 1542 w 25675"/>
              <a:gd name="connsiteY9" fmla="*/ 6290 h 10000"/>
              <a:gd name="connsiteX0" fmla="*/ 1542 w 25675"/>
              <a:gd name="connsiteY0" fmla="*/ 6724 h 10434"/>
              <a:gd name="connsiteX1" fmla="*/ 1063 w 25675"/>
              <a:gd name="connsiteY1" fmla="*/ 6887 h 10434"/>
              <a:gd name="connsiteX2" fmla="*/ 0 w 25675"/>
              <a:gd name="connsiteY2" fmla="*/ 5405 h 10434"/>
              <a:gd name="connsiteX3" fmla="*/ 1063 w 25675"/>
              <a:gd name="connsiteY3" fmla="*/ 3931 h 10434"/>
              <a:gd name="connsiteX4" fmla="*/ 1548 w 25675"/>
              <a:gd name="connsiteY4" fmla="*/ 4086 h 10434"/>
              <a:gd name="connsiteX5" fmla="*/ 1528 w 25675"/>
              <a:gd name="connsiteY5" fmla="*/ 0 h 10434"/>
              <a:gd name="connsiteX6" fmla="*/ 25675 w 25675"/>
              <a:gd name="connsiteY6" fmla="*/ 489 h 10434"/>
              <a:gd name="connsiteX7" fmla="*/ 25661 w 25675"/>
              <a:gd name="connsiteY7" fmla="*/ 10434 h 10434"/>
              <a:gd name="connsiteX8" fmla="*/ 1542 w 25675"/>
              <a:gd name="connsiteY8" fmla="*/ 10397 h 10434"/>
              <a:gd name="connsiteX9" fmla="*/ 1542 w 25675"/>
              <a:gd name="connsiteY9" fmla="*/ 6724 h 10434"/>
              <a:gd name="connsiteX0" fmla="*/ 1542 w 25675"/>
              <a:gd name="connsiteY0" fmla="*/ 6763 h 10473"/>
              <a:gd name="connsiteX1" fmla="*/ 1063 w 25675"/>
              <a:gd name="connsiteY1" fmla="*/ 6926 h 10473"/>
              <a:gd name="connsiteX2" fmla="*/ 0 w 25675"/>
              <a:gd name="connsiteY2" fmla="*/ 5444 h 10473"/>
              <a:gd name="connsiteX3" fmla="*/ 1063 w 25675"/>
              <a:gd name="connsiteY3" fmla="*/ 3970 h 10473"/>
              <a:gd name="connsiteX4" fmla="*/ 1548 w 25675"/>
              <a:gd name="connsiteY4" fmla="*/ 4125 h 10473"/>
              <a:gd name="connsiteX5" fmla="*/ 1528 w 25675"/>
              <a:gd name="connsiteY5" fmla="*/ 0 h 10473"/>
              <a:gd name="connsiteX6" fmla="*/ 25675 w 25675"/>
              <a:gd name="connsiteY6" fmla="*/ 528 h 10473"/>
              <a:gd name="connsiteX7" fmla="*/ 25661 w 25675"/>
              <a:gd name="connsiteY7" fmla="*/ 10473 h 10473"/>
              <a:gd name="connsiteX8" fmla="*/ 1542 w 25675"/>
              <a:gd name="connsiteY8" fmla="*/ 10436 h 10473"/>
              <a:gd name="connsiteX9" fmla="*/ 1542 w 25675"/>
              <a:gd name="connsiteY9" fmla="*/ 6763 h 10473"/>
              <a:gd name="connsiteX0" fmla="*/ 1542 w 25675"/>
              <a:gd name="connsiteY0" fmla="*/ 6763 h 10473"/>
              <a:gd name="connsiteX1" fmla="*/ 1063 w 25675"/>
              <a:gd name="connsiteY1" fmla="*/ 6926 h 10473"/>
              <a:gd name="connsiteX2" fmla="*/ 0 w 25675"/>
              <a:gd name="connsiteY2" fmla="*/ 5444 h 10473"/>
              <a:gd name="connsiteX3" fmla="*/ 1063 w 25675"/>
              <a:gd name="connsiteY3" fmla="*/ 3970 h 10473"/>
              <a:gd name="connsiteX4" fmla="*/ 1548 w 25675"/>
              <a:gd name="connsiteY4" fmla="*/ 4125 h 10473"/>
              <a:gd name="connsiteX5" fmla="*/ 1528 w 25675"/>
              <a:gd name="connsiteY5" fmla="*/ 0 h 10473"/>
              <a:gd name="connsiteX6" fmla="*/ 25675 w 25675"/>
              <a:gd name="connsiteY6" fmla="*/ 133 h 10473"/>
              <a:gd name="connsiteX7" fmla="*/ 25661 w 25675"/>
              <a:gd name="connsiteY7" fmla="*/ 10473 h 10473"/>
              <a:gd name="connsiteX8" fmla="*/ 1542 w 25675"/>
              <a:gd name="connsiteY8" fmla="*/ 10436 h 10473"/>
              <a:gd name="connsiteX9" fmla="*/ 1542 w 25675"/>
              <a:gd name="connsiteY9" fmla="*/ 6763 h 10473"/>
              <a:gd name="connsiteX0" fmla="*/ 1542 w 25675"/>
              <a:gd name="connsiteY0" fmla="*/ 6763 h 10473"/>
              <a:gd name="connsiteX1" fmla="*/ 1063 w 25675"/>
              <a:gd name="connsiteY1" fmla="*/ 6926 h 10473"/>
              <a:gd name="connsiteX2" fmla="*/ 0 w 25675"/>
              <a:gd name="connsiteY2" fmla="*/ 5444 h 10473"/>
              <a:gd name="connsiteX3" fmla="*/ 1063 w 25675"/>
              <a:gd name="connsiteY3" fmla="*/ 3970 h 10473"/>
              <a:gd name="connsiteX4" fmla="*/ 1548 w 25675"/>
              <a:gd name="connsiteY4" fmla="*/ 4125 h 10473"/>
              <a:gd name="connsiteX5" fmla="*/ 1528 w 25675"/>
              <a:gd name="connsiteY5" fmla="*/ 0 h 10473"/>
              <a:gd name="connsiteX6" fmla="*/ 25675 w 25675"/>
              <a:gd name="connsiteY6" fmla="*/ 94 h 10473"/>
              <a:gd name="connsiteX7" fmla="*/ 25661 w 25675"/>
              <a:gd name="connsiteY7" fmla="*/ 10473 h 10473"/>
              <a:gd name="connsiteX8" fmla="*/ 1542 w 25675"/>
              <a:gd name="connsiteY8" fmla="*/ 10436 h 10473"/>
              <a:gd name="connsiteX9" fmla="*/ 1542 w 25675"/>
              <a:gd name="connsiteY9" fmla="*/ 6763 h 10473"/>
              <a:gd name="connsiteX0" fmla="*/ 1542 w 25675"/>
              <a:gd name="connsiteY0" fmla="*/ 6763 h 10473"/>
              <a:gd name="connsiteX1" fmla="*/ 1063 w 25675"/>
              <a:gd name="connsiteY1" fmla="*/ 6926 h 10473"/>
              <a:gd name="connsiteX2" fmla="*/ 0 w 25675"/>
              <a:gd name="connsiteY2" fmla="*/ 5444 h 10473"/>
              <a:gd name="connsiteX3" fmla="*/ 1063 w 25675"/>
              <a:gd name="connsiteY3" fmla="*/ 3970 h 10473"/>
              <a:gd name="connsiteX4" fmla="*/ 1548 w 25675"/>
              <a:gd name="connsiteY4" fmla="*/ 4125 h 10473"/>
              <a:gd name="connsiteX5" fmla="*/ 1528 w 25675"/>
              <a:gd name="connsiteY5" fmla="*/ 0 h 10473"/>
              <a:gd name="connsiteX6" fmla="*/ 25675 w 25675"/>
              <a:gd name="connsiteY6" fmla="*/ 15 h 10473"/>
              <a:gd name="connsiteX7" fmla="*/ 25661 w 25675"/>
              <a:gd name="connsiteY7" fmla="*/ 10473 h 10473"/>
              <a:gd name="connsiteX8" fmla="*/ 1542 w 25675"/>
              <a:gd name="connsiteY8" fmla="*/ 10436 h 10473"/>
              <a:gd name="connsiteX9" fmla="*/ 1542 w 25675"/>
              <a:gd name="connsiteY9" fmla="*/ 6763 h 10473"/>
              <a:gd name="connsiteX0" fmla="*/ 1542 w 25675"/>
              <a:gd name="connsiteY0" fmla="*/ 6763 h 10865"/>
              <a:gd name="connsiteX1" fmla="*/ 1063 w 25675"/>
              <a:gd name="connsiteY1" fmla="*/ 6926 h 10865"/>
              <a:gd name="connsiteX2" fmla="*/ 0 w 25675"/>
              <a:gd name="connsiteY2" fmla="*/ 5444 h 10865"/>
              <a:gd name="connsiteX3" fmla="*/ 1063 w 25675"/>
              <a:gd name="connsiteY3" fmla="*/ 3970 h 10865"/>
              <a:gd name="connsiteX4" fmla="*/ 1548 w 25675"/>
              <a:gd name="connsiteY4" fmla="*/ 4125 h 10865"/>
              <a:gd name="connsiteX5" fmla="*/ 1528 w 25675"/>
              <a:gd name="connsiteY5" fmla="*/ 0 h 10865"/>
              <a:gd name="connsiteX6" fmla="*/ 25675 w 25675"/>
              <a:gd name="connsiteY6" fmla="*/ 15 h 10865"/>
              <a:gd name="connsiteX7" fmla="*/ 25661 w 25675"/>
              <a:gd name="connsiteY7" fmla="*/ 10473 h 10865"/>
              <a:gd name="connsiteX8" fmla="*/ 1542 w 25675"/>
              <a:gd name="connsiteY8" fmla="*/ 10865 h 10865"/>
              <a:gd name="connsiteX9" fmla="*/ 1542 w 25675"/>
              <a:gd name="connsiteY9" fmla="*/ 6763 h 10865"/>
              <a:gd name="connsiteX0" fmla="*/ 1542 w 25675"/>
              <a:gd name="connsiteY0" fmla="*/ 6763 h 10896"/>
              <a:gd name="connsiteX1" fmla="*/ 1063 w 25675"/>
              <a:gd name="connsiteY1" fmla="*/ 6926 h 10896"/>
              <a:gd name="connsiteX2" fmla="*/ 0 w 25675"/>
              <a:gd name="connsiteY2" fmla="*/ 5444 h 10896"/>
              <a:gd name="connsiteX3" fmla="*/ 1063 w 25675"/>
              <a:gd name="connsiteY3" fmla="*/ 3970 h 10896"/>
              <a:gd name="connsiteX4" fmla="*/ 1548 w 25675"/>
              <a:gd name="connsiteY4" fmla="*/ 4125 h 10896"/>
              <a:gd name="connsiteX5" fmla="*/ 1528 w 25675"/>
              <a:gd name="connsiteY5" fmla="*/ 0 h 10896"/>
              <a:gd name="connsiteX6" fmla="*/ 25675 w 25675"/>
              <a:gd name="connsiteY6" fmla="*/ 15 h 10896"/>
              <a:gd name="connsiteX7" fmla="*/ 25661 w 25675"/>
              <a:gd name="connsiteY7" fmla="*/ 10473 h 10896"/>
              <a:gd name="connsiteX8" fmla="*/ 1542 w 25675"/>
              <a:gd name="connsiteY8" fmla="*/ 10896 h 10896"/>
              <a:gd name="connsiteX9" fmla="*/ 1542 w 25675"/>
              <a:gd name="connsiteY9" fmla="*/ 6763 h 10896"/>
              <a:gd name="connsiteX0" fmla="*/ 1542 w 25675"/>
              <a:gd name="connsiteY0" fmla="*/ 6763 h 10896"/>
              <a:gd name="connsiteX1" fmla="*/ 1063 w 25675"/>
              <a:gd name="connsiteY1" fmla="*/ 6926 h 10896"/>
              <a:gd name="connsiteX2" fmla="*/ 0 w 25675"/>
              <a:gd name="connsiteY2" fmla="*/ 5444 h 10896"/>
              <a:gd name="connsiteX3" fmla="*/ 1063 w 25675"/>
              <a:gd name="connsiteY3" fmla="*/ 3970 h 10896"/>
              <a:gd name="connsiteX4" fmla="*/ 1548 w 25675"/>
              <a:gd name="connsiteY4" fmla="*/ 4125 h 10896"/>
              <a:gd name="connsiteX5" fmla="*/ 1528 w 25675"/>
              <a:gd name="connsiteY5" fmla="*/ 0 h 10896"/>
              <a:gd name="connsiteX6" fmla="*/ 25675 w 25675"/>
              <a:gd name="connsiteY6" fmla="*/ 15 h 10896"/>
              <a:gd name="connsiteX7" fmla="*/ 25661 w 25675"/>
              <a:gd name="connsiteY7" fmla="*/ 10871 h 10896"/>
              <a:gd name="connsiteX8" fmla="*/ 1542 w 25675"/>
              <a:gd name="connsiteY8" fmla="*/ 10896 h 10896"/>
              <a:gd name="connsiteX9" fmla="*/ 1542 w 25675"/>
              <a:gd name="connsiteY9" fmla="*/ 6763 h 108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675" h="10896">
                <a:moveTo>
                  <a:pt x="1542" y="6763"/>
                </a:moveTo>
                <a:cubicBezTo>
                  <a:pt x="1396" y="6869"/>
                  <a:pt x="1232" y="6926"/>
                  <a:pt x="1063" y="6926"/>
                </a:cubicBezTo>
                <a:cubicBezTo>
                  <a:pt x="479" y="6926"/>
                  <a:pt x="0" y="6258"/>
                  <a:pt x="0" y="5444"/>
                </a:cubicBezTo>
                <a:cubicBezTo>
                  <a:pt x="0" y="4630"/>
                  <a:pt x="479" y="3970"/>
                  <a:pt x="1063" y="3970"/>
                </a:cubicBezTo>
                <a:cubicBezTo>
                  <a:pt x="1238" y="3970"/>
                  <a:pt x="1402" y="4027"/>
                  <a:pt x="1548" y="4125"/>
                </a:cubicBezTo>
                <a:cubicBezTo>
                  <a:pt x="1542" y="436"/>
                  <a:pt x="1529" y="1896"/>
                  <a:pt x="1528" y="0"/>
                </a:cubicBezTo>
                <a:lnTo>
                  <a:pt x="25675" y="15"/>
                </a:lnTo>
                <a:cubicBezTo>
                  <a:pt x="25660" y="3078"/>
                  <a:pt x="25661" y="10871"/>
                  <a:pt x="25661" y="10871"/>
                </a:cubicBezTo>
                <a:lnTo>
                  <a:pt x="1542" y="10896"/>
                </a:lnTo>
                <a:lnTo>
                  <a:pt x="1542" y="6763"/>
                </a:lnTo>
                <a:close/>
              </a:path>
            </a:pathLst>
          </a:custGeom>
          <a:gradFill flip="none" rotWithShape="1">
            <a:gsLst>
              <a:gs pos="100000">
                <a:schemeClr val="accent6">
                  <a:lumMod val="75000"/>
                </a:schemeClr>
              </a:gs>
              <a:gs pos="0">
                <a:schemeClr val="accent6"/>
              </a:gs>
            </a:gsLst>
            <a:lin ang="0" scaled="0"/>
            <a:tileRect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en-US" sz="1350">
              <a:solidFill>
                <a:srgbClr val="000000"/>
              </a:solidFill>
            </a:endParaRPr>
          </a:p>
        </p:txBody>
      </p:sp>
      <p:sp>
        <p:nvSpPr>
          <p:cNvPr id="14" name="Freeform 22">
            <a:hlinkClick r:id="" action="ppaction://noaction"/>
          </p:cNvPr>
          <p:cNvSpPr>
            <a:spLocks/>
          </p:cNvSpPr>
          <p:nvPr/>
        </p:nvSpPr>
        <p:spPr bwMode="auto">
          <a:xfrm rot="3833298">
            <a:off x="5940764" y="2327641"/>
            <a:ext cx="1697462" cy="1065734"/>
          </a:xfrm>
          <a:custGeom>
            <a:avLst/>
            <a:gdLst>
              <a:gd name="T0" fmla="*/ 581 w 742"/>
              <a:gd name="T1" fmla="*/ 21 h 466"/>
              <a:gd name="T2" fmla="*/ 581 w 742"/>
              <a:gd name="T3" fmla="*/ 194 h 466"/>
              <a:gd name="T4" fmla="*/ 662 w 742"/>
              <a:gd name="T5" fmla="*/ 157 h 466"/>
              <a:gd name="T6" fmla="*/ 666 w 742"/>
              <a:gd name="T7" fmla="*/ 309 h 466"/>
              <a:gd name="T8" fmla="*/ 585 w 742"/>
              <a:gd name="T9" fmla="*/ 272 h 466"/>
              <a:gd name="T10" fmla="*/ 572 w 742"/>
              <a:gd name="T11" fmla="*/ 357 h 466"/>
              <a:gd name="T12" fmla="*/ 583 w 742"/>
              <a:gd name="T13" fmla="*/ 445 h 466"/>
              <a:gd name="T14" fmla="*/ 493 w 742"/>
              <a:gd name="T15" fmla="*/ 460 h 466"/>
              <a:gd name="T16" fmla="*/ 406 w 742"/>
              <a:gd name="T17" fmla="*/ 443 h 466"/>
              <a:gd name="T18" fmla="*/ 426 w 742"/>
              <a:gd name="T19" fmla="*/ 409 h 466"/>
              <a:gd name="T20" fmla="*/ 443 w 742"/>
              <a:gd name="T21" fmla="*/ 374 h 466"/>
              <a:gd name="T22" fmla="*/ 295 w 742"/>
              <a:gd name="T23" fmla="*/ 372 h 466"/>
              <a:gd name="T24" fmla="*/ 332 w 742"/>
              <a:gd name="T25" fmla="*/ 443 h 466"/>
              <a:gd name="T26" fmla="*/ 245 w 742"/>
              <a:gd name="T27" fmla="*/ 460 h 466"/>
              <a:gd name="T28" fmla="*/ 157 w 742"/>
              <a:gd name="T29" fmla="*/ 445 h 466"/>
              <a:gd name="T30" fmla="*/ 166 w 742"/>
              <a:gd name="T31" fmla="*/ 357 h 466"/>
              <a:gd name="T32" fmla="*/ 155 w 742"/>
              <a:gd name="T33" fmla="*/ 272 h 466"/>
              <a:gd name="T34" fmla="*/ 74 w 742"/>
              <a:gd name="T35" fmla="*/ 309 h 466"/>
              <a:gd name="T36" fmla="*/ 76 w 742"/>
              <a:gd name="T37" fmla="*/ 157 h 466"/>
              <a:gd name="T38" fmla="*/ 120 w 742"/>
              <a:gd name="T39" fmla="*/ 171 h 466"/>
              <a:gd name="T40" fmla="*/ 155 w 742"/>
              <a:gd name="T41" fmla="*/ 194 h 466"/>
              <a:gd name="T42" fmla="*/ 166 w 742"/>
              <a:gd name="T43" fmla="*/ 109 h 466"/>
              <a:gd name="T44" fmla="*/ 155 w 742"/>
              <a:gd name="T45" fmla="*/ 23 h 466"/>
              <a:gd name="T46" fmla="*/ 243 w 742"/>
              <a:gd name="T47" fmla="*/ 5 h 466"/>
              <a:gd name="T48" fmla="*/ 332 w 742"/>
              <a:gd name="T49" fmla="*/ 23 h 466"/>
              <a:gd name="T50" fmla="*/ 295 w 742"/>
              <a:gd name="T51" fmla="*/ 92 h 466"/>
              <a:gd name="T52" fmla="*/ 443 w 742"/>
              <a:gd name="T53" fmla="*/ 94 h 466"/>
              <a:gd name="T54" fmla="*/ 426 w 742"/>
              <a:gd name="T55" fmla="*/ 57 h 466"/>
              <a:gd name="T56" fmla="*/ 406 w 742"/>
              <a:gd name="T57" fmla="*/ 23 h 466"/>
              <a:gd name="T58" fmla="*/ 493 w 742"/>
              <a:gd name="T59" fmla="*/ 5 h 466"/>
              <a:gd name="T60" fmla="*/ 581 w 742"/>
              <a:gd name="T61" fmla="*/ 21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42" h="466">
                <a:moveTo>
                  <a:pt x="581" y="21"/>
                </a:moveTo>
                <a:cubicBezTo>
                  <a:pt x="575" y="68"/>
                  <a:pt x="558" y="187"/>
                  <a:pt x="581" y="194"/>
                </a:cubicBezTo>
                <a:cubicBezTo>
                  <a:pt x="602" y="197"/>
                  <a:pt x="620" y="153"/>
                  <a:pt x="662" y="157"/>
                </a:cubicBezTo>
                <a:cubicBezTo>
                  <a:pt x="733" y="165"/>
                  <a:pt x="742" y="291"/>
                  <a:pt x="666" y="309"/>
                </a:cubicBezTo>
                <a:cubicBezTo>
                  <a:pt x="630" y="316"/>
                  <a:pt x="600" y="275"/>
                  <a:pt x="585" y="272"/>
                </a:cubicBezTo>
                <a:cubicBezTo>
                  <a:pt x="570" y="270"/>
                  <a:pt x="569" y="326"/>
                  <a:pt x="572" y="357"/>
                </a:cubicBezTo>
                <a:cubicBezTo>
                  <a:pt x="574" y="389"/>
                  <a:pt x="578" y="421"/>
                  <a:pt x="583" y="445"/>
                </a:cubicBezTo>
                <a:cubicBezTo>
                  <a:pt x="559" y="454"/>
                  <a:pt x="529" y="459"/>
                  <a:pt x="493" y="460"/>
                </a:cubicBezTo>
                <a:cubicBezTo>
                  <a:pt x="462" y="462"/>
                  <a:pt x="411" y="466"/>
                  <a:pt x="406" y="443"/>
                </a:cubicBezTo>
                <a:cubicBezTo>
                  <a:pt x="403" y="428"/>
                  <a:pt x="421" y="415"/>
                  <a:pt x="426" y="409"/>
                </a:cubicBezTo>
                <a:cubicBezTo>
                  <a:pt x="432" y="400"/>
                  <a:pt x="442" y="384"/>
                  <a:pt x="443" y="374"/>
                </a:cubicBezTo>
                <a:cubicBezTo>
                  <a:pt x="451" y="285"/>
                  <a:pt x="290" y="289"/>
                  <a:pt x="295" y="372"/>
                </a:cubicBezTo>
                <a:cubicBezTo>
                  <a:pt x="296" y="394"/>
                  <a:pt x="336" y="422"/>
                  <a:pt x="332" y="443"/>
                </a:cubicBezTo>
                <a:cubicBezTo>
                  <a:pt x="327" y="466"/>
                  <a:pt x="277" y="462"/>
                  <a:pt x="245" y="460"/>
                </a:cubicBezTo>
                <a:cubicBezTo>
                  <a:pt x="215" y="459"/>
                  <a:pt x="183" y="455"/>
                  <a:pt x="157" y="445"/>
                </a:cubicBezTo>
                <a:cubicBezTo>
                  <a:pt x="158" y="423"/>
                  <a:pt x="164" y="389"/>
                  <a:pt x="166" y="357"/>
                </a:cubicBezTo>
                <a:cubicBezTo>
                  <a:pt x="170" y="297"/>
                  <a:pt x="169" y="276"/>
                  <a:pt x="155" y="272"/>
                </a:cubicBezTo>
                <a:cubicBezTo>
                  <a:pt x="141" y="268"/>
                  <a:pt x="114" y="314"/>
                  <a:pt x="74" y="309"/>
                </a:cubicBezTo>
                <a:cubicBezTo>
                  <a:pt x="0" y="300"/>
                  <a:pt x="0" y="164"/>
                  <a:pt x="76" y="157"/>
                </a:cubicBezTo>
                <a:cubicBezTo>
                  <a:pt x="94" y="155"/>
                  <a:pt x="111" y="164"/>
                  <a:pt x="120" y="171"/>
                </a:cubicBezTo>
                <a:cubicBezTo>
                  <a:pt x="130" y="177"/>
                  <a:pt x="143" y="196"/>
                  <a:pt x="155" y="194"/>
                </a:cubicBezTo>
                <a:cubicBezTo>
                  <a:pt x="175" y="190"/>
                  <a:pt x="168" y="133"/>
                  <a:pt x="166" y="109"/>
                </a:cubicBezTo>
                <a:cubicBezTo>
                  <a:pt x="164" y="72"/>
                  <a:pt x="160" y="46"/>
                  <a:pt x="155" y="23"/>
                </a:cubicBezTo>
                <a:cubicBezTo>
                  <a:pt x="179" y="11"/>
                  <a:pt x="214" y="7"/>
                  <a:pt x="243" y="5"/>
                </a:cubicBezTo>
                <a:cubicBezTo>
                  <a:pt x="274" y="4"/>
                  <a:pt x="327" y="0"/>
                  <a:pt x="332" y="23"/>
                </a:cubicBezTo>
                <a:cubicBezTo>
                  <a:pt x="336" y="44"/>
                  <a:pt x="297" y="72"/>
                  <a:pt x="295" y="92"/>
                </a:cubicBezTo>
                <a:cubicBezTo>
                  <a:pt x="287" y="177"/>
                  <a:pt x="449" y="180"/>
                  <a:pt x="443" y="94"/>
                </a:cubicBezTo>
                <a:cubicBezTo>
                  <a:pt x="442" y="83"/>
                  <a:pt x="432" y="66"/>
                  <a:pt x="426" y="57"/>
                </a:cubicBezTo>
                <a:cubicBezTo>
                  <a:pt x="421" y="51"/>
                  <a:pt x="403" y="38"/>
                  <a:pt x="406" y="23"/>
                </a:cubicBezTo>
                <a:cubicBezTo>
                  <a:pt x="411" y="0"/>
                  <a:pt x="462" y="4"/>
                  <a:pt x="493" y="5"/>
                </a:cubicBezTo>
                <a:cubicBezTo>
                  <a:pt x="528" y="7"/>
                  <a:pt x="558" y="12"/>
                  <a:pt x="581" y="21"/>
                </a:cubicBezTo>
                <a:close/>
              </a:path>
            </a:pathLst>
          </a:custGeom>
          <a:solidFill>
            <a:schemeClr val="tx2"/>
          </a:solidFill>
          <a:ln w="25400"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endParaRPr lang="en-US" sz="2700" dirty="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15" name="Freeform 22">
            <a:hlinkClick r:id="" action="ppaction://noaction"/>
          </p:cNvPr>
          <p:cNvSpPr>
            <a:spLocks/>
          </p:cNvSpPr>
          <p:nvPr/>
        </p:nvSpPr>
        <p:spPr bwMode="auto">
          <a:xfrm rot="20033298">
            <a:off x="6378639" y="3197377"/>
            <a:ext cx="1685336" cy="1058123"/>
          </a:xfrm>
          <a:custGeom>
            <a:avLst/>
            <a:gdLst>
              <a:gd name="T0" fmla="*/ 581 w 742"/>
              <a:gd name="T1" fmla="*/ 21 h 466"/>
              <a:gd name="T2" fmla="*/ 581 w 742"/>
              <a:gd name="T3" fmla="*/ 194 h 466"/>
              <a:gd name="T4" fmla="*/ 662 w 742"/>
              <a:gd name="T5" fmla="*/ 157 h 466"/>
              <a:gd name="T6" fmla="*/ 666 w 742"/>
              <a:gd name="T7" fmla="*/ 309 h 466"/>
              <a:gd name="T8" fmla="*/ 585 w 742"/>
              <a:gd name="T9" fmla="*/ 272 h 466"/>
              <a:gd name="T10" fmla="*/ 572 w 742"/>
              <a:gd name="T11" fmla="*/ 357 h 466"/>
              <a:gd name="T12" fmla="*/ 583 w 742"/>
              <a:gd name="T13" fmla="*/ 445 h 466"/>
              <a:gd name="T14" fmla="*/ 493 w 742"/>
              <a:gd name="T15" fmla="*/ 460 h 466"/>
              <a:gd name="T16" fmla="*/ 406 w 742"/>
              <a:gd name="T17" fmla="*/ 443 h 466"/>
              <a:gd name="T18" fmla="*/ 426 w 742"/>
              <a:gd name="T19" fmla="*/ 409 h 466"/>
              <a:gd name="T20" fmla="*/ 443 w 742"/>
              <a:gd name="T21" fmla="*/ 374 h 466"/>
              <a:gd name="T22" fmla="*/ 295 w 742"/>
              <a:gd name="T23" fmla="*/ 372 h 466"/>
              <a:gd name="T24" fmla="*/ 332 w 742"/>
              <a:gd name="T25" fmla="*/ 443 h 466"/>
              <a:gd name="T26" fmla="*/ 245 w 742"/>
              <a:gd name="T27" fmla="*/ 460 h 466"/>
              <a:gd name="T28" fmla="*/ 157 w 742"/>
              <a:gd name="T29" fmla="*/ 445 h 466"/>
              <a:gd name="T30" fmla="*/ 166 w 742"/>
              <a:gd name="T31" fmla="*/ 357 h 466"/>
              <a:gd name="T32" fmla="*/ 155 w 742"/>
              <a:gd name="T33" fmla="*/ 272 h 466"/>
              <a:gd name="T34" fmla="*/ 74 w 742"/>
              <a:gd name="T35" fmla="*/ 309 h 466"/>
              <a:gd name="T36" fmla="*/ 76 w 742"/>
              <a:gd name="T37" fmla="*/ 157 h 466"/>
              <a:gd name="T38" fmla="*/ 120 w 742"/>
              <a:gd name="T39" fmla="*/ 171 h 466"/>
              <a:gd name="T40" fmla="*/ 155 w 742"/>
              <a:gd name="T41" fmla="*/ 194 h 466"/>
              <a:gd name="T42" fmla="*/ 166 w 742"/>
              <a:gd name="T43" fmla="*/ 109 h 466"/>
              <a:gd name="T44" fmla="*/ 155 w 742"/>
              <a:gd name="T45" fmla="*/ 23 h 466"/>
              <a:gd name="T46" fmla="*/ 243 w 742"/>
              <a:gd name="T47" fmla="*/ 5 h 466"/>
              <a:gd name="T48" fmla="*/ 332 w 742"/>
              <a:gd name="T49" fmla="*/ 23 h 466"/>
              <a:gd name="T50" fmla="*/ 295 w 742"/>
              <a:gd name="T51" fmla="*/ 92 h 466"/>
              <a:gd name="T52" fmla="*/ 443 w 742"/>
              <a:gd name="T53" fmla="*/ 94 h 466"/>
              <a:gd name="T54" fmla="*/ 426 w 742"/>
              <a:gd name="T55" fmla="*/ 57 h 466"/>
              <a:gd name="T56" fmla="*/ 406 w 742"/>
              <a:gd name="T57" fmla="*/ 23 h 466"/>
              <a:gd name="T58" fmla="*/ 493 w 742"/>
              <a:gd name="T59" fmla="*/ 5 h 466"/>
              <a:gd name="T60" fmla="*/ 581 w 742"/>
              <a:gd name="T61" fmla="*/ 21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42" h="466">
                <a:moveTo>
                  <a:pt x="581" y="21"/>
                </a:moveTo>
                <a:cubicBezTo>
                  <a:pt x="575" y="68"/>
                  <a:pt x="558" y="187"/>
                  <a:pt x="581" y="194"/>
                </a:cubicBezTo>
                <a:cubicBezTo>
                  <a:pt x="602" y="197"/>
                  <a:pt x="620" y="153"/>
                  <a:pt x="662" y="157"/>
                </a:cubicBezTo>
                <a:cubicBezTo>
                  <a:pt x="733" y="165"/>
                  <a:pt x="742" y="291"/>
                  <a:pt x="666" y="309"/>
                </a:cubicBezTo>
                <a:cubicBezTo>
                  <a:pt x="630" y="316"/>
                  <a:pt x="600" y="275"/>
                  <a:pt x="585" y="272"/>
                </a:cubicBezTo>
                <a:cubicBezTo>
                  <a:pt x="570" y="270"/>
                  <a:pt x="569" y="326"/>
                  <a:pt x="572" y="357"/>
                </a:cubicBezTo>
                <a:cubicBezTo>
                  <a:pt x="574" y="389"/>
                  <a:pt x="578" y="421"/>
                  <a:pt x="583" y="445"/>
                </a:cubicBezTo>
                <a:cubicBezTo>
                  <a:pt x="559" y="454"/>
                  <a:pt x="529" y="459"/>
                  <a:pt x="493" y="460"/>
                </a:cubicBezTo>
                <a:cubicBezTo>
                  <a:pt x="462" y="462"/>
                  <a:pt x="411" y="466"/>
                  <a:pt x="406" y="443"/>
                </a:cubicBezTo>
                <a:cubicBezTo>
                  <a:pt x="403" y="428"/>
                  <a:pt x="421" y="415"/>
                  <a:pt x="426" y="409"/>
                </a:cubicBezTo>
                <a:cubicBezTo>
                  <a:pt x="432" y="400"/>
                  <a:pt x="442" y="384"/>
                  <a:pt x="443" y="374"/>
                </a:cubicBezTo>
                <a:cubicBezTo>
                  <a:pt x="451" y="285"/>
                  <a:pt x="290" y="289"/>
                  <a:pt x="295" y="372"/>
                </a:cubicBezTo>
                <a:cubicBezTo>
                  <a:pt x="296" y="394"/>
                  <a:pt x="336" y="422"/>
                  <a:pt x="332" y="443"/>
                </a:cubicBezTo>
                <a:cubicBezTo>
                  <a:pt x="327" y="466"/>
                  <a:pt x="277" y="462"/>
                  <a:pt x="245" y="460"/>
                </a:cubicBezTo>
                <a:cubicBezTo>
                  <a:pt x="215" y="459"/>
                  <a:pt x="183" y="455"/>
                  <a:pt x="157" y="445"/>
                </a:cubicBezTo>
                <a:cubicBezTo>
                  <a:pt x="158" y="423"/>
                  <a:pt x="164" y="389"/>
                  <a:pt x="166" y="357"/>
                </a:cubicBezTo>
                <a:cubicBezTo>
                  <a:pt x="170" y="297"/>
                  <a:pt x="169" y="276"/>
                  <a:pt x="155" y="272"/>
                </a:cubicBezTo>
                <a:cubicBezTo>
                  <a:pt x="141" y="268"/>
                  <a:pt x="114" y="314"/>
                  <a:pt x="74" y="309"/>
                </a:cubicBezTo>
                <a:cubicBezTo>
                  <a:pt x="0" y="300"/>
                  <a:pt x="0" y="164"/>
                  <a:pt x="76" y="157"/>
                </a:cubicBezTo>
                <a:cubicBezTo>
                  <a:pt x="94" y="155"/>
                  <a:pt x="111" y="164"/>
                  <a:pt x="120" y="171"/>
                </a:cubicBezTo>
                <a:cubicBezTo>
                  <a:pt x="130" y="177"/>
                  <a:pt x="143" y="196"/>
                  <a:pt x="155" y="194"/>
                </a:cubicBezTo>
                <a:cubicBezTo>
                  <a:pt x="175" y="190"/>
                  <a:pt x="168" y="133"/>
                  <a:pt x="166" y="109"/>
                </a:cubicBezTo>
                <a:cubicBezTo>
                  <a:pt x="164" y="72"/>
                  <a:pt x="160" y="46"/>
                  <a:pt x="155" y="23"/>
                </a:cubicBezTo>
                <a:cubicBezTo>
                  <a:pt x="179" y="11"/>
                  <a:pt x="214" y="7"/>
                  <a:pt x="243" y="5"/>
                </a:cubicBezTo>
                <a:cubicBezTo>
                  <a:pt x="274" y="4"/>
                  <a:pt x="327" y="0"/>
                  <a:pt x="332" y="23"/>
                </a:cubicBezTo>
                <a:cubicBezTo>
                  <a:pt x="336" y="44"/>
                  <a:pt x="297" y="72"/>
                  <a:pt x="295" y="92"/>
                </a:cubicBezTo>
                <a:cubicBezTo>
                  <a:pt x="287" y="177"/>
                  <a:pt x="449" y="180"/>
                  <a:pt x="443" y="94"/>
                </a:cubicBezTo>
                <a:cubicBezTo>
                  <a:pt x="442" y="83"/>
                  <a:pt x="432" y="66"/>
                  <a:pt x="426" y="57"/>
                </a:cubicBezTo>
                <a:cubicBezTo>
                  <a:pt x="421" y="51"/>
                  <a:pt x="403" y="38"/>
                  <a:pt x="406" y="23"/>
                </a:cubicBezTo>
                <a:cubicBezTo>
                  <a:pt x="411" y="0"/>
                  <a:pt x="462" y="4"/>
                  <a:pt x="493" y="5"/>
                </a:cubicBezTo>
                <a:cubicBezTo>
                  <a:pt x="528" y="7"/>
                  <a:pt x="558" y="12"/>
                  <a:pt x="581" y="21"/>
                </a:cubicBezTo>
                <a:close/>
              </a:path>
            </a:pathLst>
          </a:custGeom>
          <a:solidFill>
            <a:schemeClr val="accent6"/>
          </a:solidFill>
          <a:ln w="25400">
            <a:noFill/>
          </a:ln>
          <a:effectLst>
            <a:reflection stA="18000" endPos="555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endParaRPr lang="en-US" sz="2700" dirty="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16" name="Freeform 22">
            <a:hlinkClick r:id="" action="ppaction://noaction"/>
          </p:cNvPr>
          <p:cNvSpPr>
            <a:spLocks/>
          </p:cNvSpPr>
          <p:nvPr/>
        </p:nvSpPr>
        <p:spPr bwMode="auto">
          <a:xfrm rot="20033298">
            <a:off x="6821574" y="1906121"/>
            <a:ext cx="1685335" cy="1058123"/>
          </a:xfrm>
          <a:custGeom>
            <a:avLst/>
            <a:gdLst>
              <a:gd name="T0" fmla="*/ 581 w 742"/>
              <a:gd name="T1" fmla="*/ 21 h 466"/>
              <a:gd name="T2" fmla="*/ 581 w 742"/>
              <a:gd name="T3" fmla="*/ 194 h 466"/>
              <a:gd name="T4" fmla="*/ 662 w 742"/>
              <a:gd name="T5" fmla="*/ 157 h 466"/>
              <a:gd name="T6" fmla="*/ 666 w 742"/>
              <a:gd name="T7" fmla="*/ 309 h 466"/>
              <a:gd name="T8" fmla="*/ 585 w 742"/>
              <a:gd name="T9" fmla="*/ 272 h 466"/>
              <a:gd name="T10" fmla="*/ 572 w 742"/>
              <a:gd name="T11" fmla="*/ 357 h 466"/>
              <a:gd name="T12" fmla="*/ 583 w 742"/>
              <a:gd name="T13" fmla="*/ 445 h 466"/>
              <a:gd name="T14" fmla="*/ 493 w 742"/>
              <a:gd name="T15" fmla="*/ 460 h 466"/>
              <a:gd name="T16" fmla="*/ 406 w 742"/>
              <a:gd name="T17" fmla="*/ 443 h 466"/>
              <a:gd name="T18" fmla="*/ 426 w 742"/>
              <a:gd name="T19" fmla="*/ 409 h 466"/>
              <a:gd name="T20" fmla="*/ 443 w 742"/>
              <a:gd name="T21" fmla="*/ 374 h 466"/>
              <a:gd name="T22" fmla="*/ 295 w 742"/>
              <a:gd name="T23" fmla="*/ 372 h 466"/>
              <a:gd name="T24" fmla="*/ 332 w 742"/>
              <a:gd name="T25" fmla="*/ 443 h 466"/>
              <a:gd name="T26" fmla="*/ 245 w 742"/>
              <a:gd name="T27" fmla="*/ 460 h 466"/>
              <a:gd name="T28" fmla="*/ 157 w 742"/>
              <a:gd name="T29" fmla="*/ 445 h 466"/>
              <a:gd name="T30" fmla="*/ 166 w 742"/>
              <a:gd name="T31" fmla="*/ 357 h 466"/>
              <a:gd name="T32" fmla="*/ 155 w 742"/>
              <a:gd name="T33" fmla="*/ 272 h 466"/>
              <a:gd name="T34" fmla="*/ 74 w 742"/>
              <a:gd name="T35" fmla="*/ 309 h 466"/>
              <a:gd name="T36" fmla="*/ 76 w 742"/>
              <a:gd name="T37" fmla="*/ 157 h 466"/>
              <a:gd name="T38" fmla="*/ 120 w 742"/>
              <a:gd name="T39" fmla="*/ 171 h 466"/>
              <a:gd name="T40" fmla="*/ 155 w 742"/>
              <a:gd name="T41" fmla="*/ 194 h 466"/>
              <a:gd name="T42" fmla="*/ 166 w 742"/>
              <a:gd name="T43" fmla="*/ 109 h 466"/>
              <a:gd name="T44" fmla="*/ 155 w 742"/>
              <a:gd name="T45" fmla="*/ 23 h 466"/>
              <a:gd name="T46" fmla="*/ 243 w 742"/>
              <a:gd name="T47" fmla="*/ 5 h 466"/>
              <a:gd name="T48" fmla="*/ 332 w 742"/>
              <a:gd name="T49" fmla="*/ 23 h 466"/>
              <a:gd name="T50" fmla="*/ 295 w 742"/>
              <a:gd name="T51" fmla="*/ 92 h 466"/>
              <a:gd name="T52" fmla="*/ 443 w 742"/>
              <a:gd name="T53" fmla="*/ 94 h 466"/>
              <a:gd name="T54" fmla="*/ 426 w 742"/>
              <a:gd name="T55" fmla="*/ 57 h 466"/>
              <a:gd name="T56" fmla="*/ 406 w 742"/>
              <a:gd name="T57" fmla="*/ 23 h 466"/>
              <a:gd name="T58" fmla="*/ 493 w 742"/>
              <a:gd name="T59" fmla="*/ 5 h 466"/>
              <a:gd name="T60" fmla="*/ 581 w 742"/>
              <a:gd name="T61" fmla="*/ 21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42" h="466">
                <a:moveTo>
                  <a:pt x="581" y="21"/>
                </a:moveTo>
                <a:cubicBezTo>
                  <a:pt x="575" y="68"/>
                  <a:pt x="558" y="187"/>
                  <a:pt x="581" y="194"/>
                </a:cubicBezTo>
                <a:cubicBezTo>
                  <a:pt x="602" y="197"/>
                  <a:pt x="620" y="153"/>
                  <a:pt x="662" y="157"/>
                </a:cubicBezTo>
                <a:cubicBezTo>
                  <a:pt x="733" y="165"/>
                  <a:pt x="742" y="291"/>
                  <a:pt x="666" y="309"/>
                </a:cubicBezTo>
                <a:cubicBezTo>
                  <a:pt x="630" y="316"/>
                  <a:pt x="600" y="275"/>
                  <a:pt x="585" y="272"/>
                </a:cubicBezTo>
                <a:cubicBezTo>
                  <a:pt x="570" y="270"/>
                  <a:pt x="569" y="326"/>
                  <a:pt x="572" y="357"/>
                </a:cubicBezTo>
                <a:cubicBezTo>
                  <a:pt x="574" y="389"/>
                  <a:pt x="578" y="421"/>
                  <a:pt x="583" y="445"/>
                </a:cubicBezTo>
                <a:cubicBezTo>
                  <a:pt x="559" y="454"/>
                  <a:pt x="529" y="459"/>
                  <a:pt x="493" y="460"/>
                </a:cubicBezTo>
                <a:cubicBezTo>
                  <a:pt x="462" y="462"/>
                  <a:pt x="411" y="466"/>
                  <a:pt x="406" y="443"/>
                </a:cubicBezTo>
                <a:cubicBezTo>
                  <a:pt x="403" y="428"/>
                  <a:pt x="421" y="415"/>
                  <a:pt x="426" y="409"/>
                </a:cubicBezTo>
                <a:cubicBezTo>
                  <a:pt x="432" y="400"/>
                  <a:pt x="442" y="384"/>
                  <a:pt x="443" y="374"/>
                </a:cubicBezTo>
                <a:cubicBezTo>
                  <a:pt x="451" y="285"/>
                  <a:pt x="290" y="289"/>
                  <a:pt x="295" y="372"/>
                </a:cubicBezTo>
                <a:cubicBezTo>
                  <a:pt x="296" y="394"/>
                  <a:pt x="336" y="422"/>
                  <a:pt x="332" y="443"/>
                </a:cubicBezTo>
                <a:cubicBezTo>
                  <a:pt x="327" y="466"/>
                  <a:pt x="277" y="462"/>
                  <a:pt x="245" y="460"/>
                </a:cubicBezTo>
                <a:cubicBezTo>
                  <a:pt x="215" y="459"/>
                  <a:pt x="183" y="455"/>
                  <a:pt x="157" y="445"/>
                </a:cubicBezTo>
                <a:cubicBezTo>
                  <a:pt x="158" y="423"/>
                  <a:pt x="164" y="389"/>
                  <a:pt x="166" y="357"/>
                </a:cubicBezTo>
                <a:cubicBezTo>
                  <a:pt x="170" y="297"/>
                  <a:pt x="169" y="276"/>
                  <a:pt x="155" y="272"/>
                </a:cubicBezTo>
                <a:cubicBezTo>
                  <a:pt x="141" y="268"/>
                  <a:pt x="114" y="314"/>
                  <a:pt x="74" y="309"/>
                </a:cubicBezTo>
                <a:cubicBezTo>
                  <a:pt x="0" y="300"/>
                  <a:pt x="0" y="164"/>
                  <a:pt x="76" y="157"/>
                </a:cubicBezTo>
                <a:cubicBezTo>
                  <a:pt x="94" y="155"/>
                  <a:pt x="111" y="164"/>
                  <a:pt x="120" y="171"/>
                </a:cubicBezTo>
                <a:cubicBezTo>
                  <a:pt x="130" y="177"/>
                  <a:pt x="143" y="196"/>
                  <a:pt x="155" y="194"/>
                </a:cubicBezTo>
                <a:cubicBezTo>
                  <a:pt x="175" y="190"/>
                  <a:pt x="168" y="133"/>
                  <a:pt x="166" y="109"/>
                </a:cubicBezTo>
                <a:cubicBezTo>
                  <a:pt x="164" y="72"/>
                  <a:pt x="160" y="46"/>
                  <a:pt x="155" y="23"/>
                </a:cubicBezTo>
                <a:cubicBezTo>
                  <a:pt x="179" y="11"/>
                  <a:pt x="214" y="7"/>
                  <a:pt x="243" y="5"/>
                </a:cubicBezTo>
                <a:cubicBezTo>
                  <a:pt x="274" y="4"/>
                  <a:pt x="327" y="0"/>
                  <a:pt x="332" y="23"/>
                </a:cubicBezTo>
                <a:cubicBezTo>
                  <a:pt x="336" y="44"/>
                  <a:pt x="297" y="72"/>
                  <a:pt x="295" y="92"/>
                </a:cubicBezTo>
                <a:cubicBezTo>
                  <a:pt x="287" y="177"/>
                  <a:pt x="449" y="180"/>
                  <a:pt x="443" y="94"/>
                </a:cubicBezTo>
                <a:cubicBezTo>
                  <a:pt x="442" y="83"/>
                  <a:pt x="432" y="66"/>
                  <a:pt x="426" y="57"/>
                </a:cubicBezTo>
                <a:cubicBezTo>
                  <a:pt x="421" y="51"/>
                  <a:pt x="403" y="38"/>
                  <a:pt x="406" y="23"/>
                </a:cubicBezTo>
                <a:cubicBezTo>
                  <a:pt x="411" y="0"/>
                  <a:pt x="462" y="4"/>
                  <a:pt x="493" y="5"/>
                </a:cubicBezTo>
                <a:cubicBezTo>
                  <a:pt x="528" y="7"/>
                  <a:pt x="558" y="12"/>
                  <a:pt x="581" y="21"/>
                </a:cubicBezTo>
                <a:close/>
              </a:path>
            </a:pathLst>
          </a:custGeom>
          <a:solidFill>
            <a:schemeClr val="accent5"/>
          </a:solidFill>
          <a:ln w="25400">
            <a:noFill/>
          </a:ln>
          <a:effectLst/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endParaRPr lang="en-US" sz="2700" dirty="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0922" y="901231"/>
            <a:ext cx="6623804" cy="2387600"/>
          </a:xfrm>
        </p:spPr>
        <p:txBody>
          <a:bodyPr anchor="b">
            <a:normAutofit/>
          </a:bodyPr>
          <a:lstStyle>
            <a:lvl1pPr marL="0" algn="l" defTabSz="914400" rtl="0" eaLnBrk="1" latinLnBrk="0" hangingPunct="1">
              <a:defRPr lang="en-US" sz="66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3528" y="4653136"/>
            <a:ext cx="7677472" cy="604664"/>
          </a:xfrm>
        </p:spPr>
        <p:txBody>
          <a:bodyPr>
            <a:normAutofit/>
          </a:bodyPr>
          <a:lstStyle>
            <a:lvl1pPr marL="0" indent="0" algn="l" defTabSz="914400" rtl="0" eaLnBrk="1" latinLnBrk="0" hangingPunct="1">
              <a:buNone/>
              <a:defRPr lang="en-US" sz="3600" kern="1200" dirty="0">
                <a:solidFill>
                  <a:schemeClr val="accent3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0828858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2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1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4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2" fill="hold" grpId="0" nodeType="withEffect">
                                  <p:stCondLst>
                                    <p:cond delay="2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4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31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4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</p:bld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1"/>
            <a:ext cx="3679031" cy="1498838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lumMod val="75000"/>
                </a:schemeClr>
              </a:gs>
            </a:gsLst>
            <a:lin ang="5400000" scaled="0"/>
          </a:gradFill>
          <a:ln>
            <a:noFill/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200">
              <a:solidFill>
                <a:prstClr val="white"/>
              </a:solidFill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3679031" y="1"/>
            <a:ext cx="1835943" cy="1498838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5">
                  <a:lumMod val="75000"/>
                </a:schemeClr>
              </a:gs>
            </a:gsLst>
            <a:lin ang="5400000" scaled="0"/>
            <a:tileRect/>
          </a:gradFill>
          <a:ln>
            <a:noFill/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5514973" y="1"/>
            <a:ext cx="3629027" cy="1498838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>
              <a:solidFill>
                <a:prstClr val="white"/>
              </a:solidFill>
            </a:endParaRPr>
          </a:p>
        </p:txBody>
      </p:sp>
      <p:sp>
        <p:nvSpPr>
          <p:cNvPr id="10" name="Freeform 22">
            <a:hlinkClick r:id="" action="ppaction://noaction"/>
          </p:cNvPr>
          <p:cNvSpPr>
            <a:spLocks/>
          </p:cNvSpPr>
          <p:nvPr/>
        </p:nvSpPr>
        <p:spPr bwMode="auto">
          <a:xfrm rot="5400000">
            <a:off x="1875203" y="972065"/>
            <a:ext cx="1758723" cy="1104199"/>
          </a:xfrm>
          <a:custGeom>
            <a:avLst/>
            <a:gdLst>
              <a:gd name="T0" fmla="*/ 581 w 742"/>
              <a:gd name="T1" fmla="*/ 21 h 466"/>
              <a:gd name="T2" fmla="*/ 581 w 742"/>
              <a:gd name="T3" fmla="*/ 194 h 466"/>
              <a:gd name="T4" fmla="*/ 662 w 742"/>
              <a:gd name="T5" fmla="*/ 157 h 466"/>
              <a:gd name="T6" fmla="*/ 666 w 742"/>
              <a:gd name="T7" fmla="*/ 309 h 466"/>
              <a:gd name="T8" fmla="*/ 585 w 742"/>
              <a:gd name="T9" fmla="*/ 272 h 466"/>
              <a:gd name="T10" fmla="*/ 572 w 742"/>
              <a:gd name="T11" fmla="*/ 357 h 466"/>
              <a:gd name="T12" fmla="*/ 583 w 742"/>
              <a:gd name="T13" fmla="*/ 445 h 466"/>
              <a:gd name="T14" fmla="*/ 493 w 742"/>
              <a:gd name="T15" fmla="*/ 460 h 466"/>
              <a:gd name="T16" fmla="*/ 406 w 742"/>
              <a:gd name="T17" fmla="*/ 443 h 466"/>
              <a:gd name="T18" fmla="*/ 426 w 742"/>
              <a:gd name="T19" fmla="*/ 409 h 466"/>
              <a:gd name="T20" fmla="*/ 443 w 742"/>
              <a:gd name="T21" fmla="*/ 374 h 466"/>
              <a:gd name="T22" fmla="*/ 295 w 742"/>
              <a:gd name="T23" fmla="*/ 372 h 466"/>
              <a:gd name="T24" fmla="*/ 332 w 742"/>
              <a:gd name="T25" fmla="*/ 443 h 466"/>
              <a:gd name="T26" fmla="*/ 245 w 742"/>
              <a:gd name="T27" fmla="*/ 460 h 466"/>
              <a:gd name="T28" fmla="*/ 157 w 742"/>
              <a:gd name="T29" fmla="*/ 445 h 466"/>
              <a:gd name="T30" fmla="*/ 166 w 742"/>
              <a:gd name="T31" fmla="*/ 357 h 466"/>
              <a:gd name="T32" fmla="*/ 155 w 742"/>
              <a:gd name="T33" fmla="*/ 272 h 466"/>
              <a:gd name="T34" fmla="*/ 74 w 742"/>
              <a:gd name="T35" fmla="*/ 309 h 466"/>
              <a:gd name="T36" fmla="*/ 76 w 742"/>
              <a:gd name="T37" fmla="*/ 157 h 466"/>
              <a:gd name="T38" fmla="*/ 120 w 742"/>
              <a:gd name="T39" fmla="*/ 171 h 466"/>
              <a:gd name="T40" fmla="*/ 155 w 742"/>
              <a:gd name="T41" fmla="*/ 194 h 466"/>
              <a:gd name="T42" fmla="*/ 166 w 742"/>
              <a:gd name="T43" fmla="*/ 109 h 466"/>
              <a:gd name="T44" fmla="*/ 155 w 742"/>
              <a:gd name="T45" fmla="*/ 23 h 466"/>
              <a:gd name="T46" fmla="*/ 243 w 742"/>
              <a:gd name="T47" fmla="*/ 5 h 466"/>
              <a:gd name="T48" fmla="*/ 332 w 742"/>
              <a:gd name="T49" fmla="*/ 23 h 466"/>
              <a:gd name="T50" fmla="*/ 295 w 742"/>
              <a:gd name="T51" fmla="*/ 92 h 466"/>
              <a:gd name="T52" fmla="*/ 443 w 742"/>
              <a:gd name="T53" fmla="*/ 94 h 466"/>
              <a:gd name="T54" fmla="*/ 426 w 742"/>
              <a:gd name="T55" fmla="*/ 57 h 466"/>
              <a:gd name="T56" fmla="*/ 406 w 742"/>
              <a:gd name="T57" fmla="*/ 23 h 466"/>
              <a:gd name="T58" fmla="*/ 493 w 742"/>
              <a:gd name="T59" fmla="*/ 5 h 466"/>
              <a:gd name="T60" fmla="*/ 581 w 742"/>
              <a:gd name="T61" fmla="*/ 21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42" h="466">
                <a:moveTo>
                  <a:pt x="581" y="21"/>
                </a:moveTo>
                <a:cubicBezTo>
                  <a:pt x="575" y="68"/>
                  <a:pt x="558" y="187"/>
                  <a:pt x="581" y="194"/>
                </a:cubicBezTo>
                <a:cubicBezTo>
                  <a:pt x="602" y="197"/>
                  <a:pt x="620" y="153"/>
                  <a:pt x="662" y="157"/>
                </a:cubicBezTo>
                <a:cubicBezTo>
                  <a:pt x="733" y="165"/>
                  <a:pt x="742" y="291"/>
                  <a:pt x="666" y="309"/>
                </a:cubicBezTo>
                <a:cubicBezTo>
                  <a:pt x="630" y="316"/>
                  <a:pt x="600" y="275"/>
                  <a:pt x="585" y="272"/>
                </a:cubicBezTo>
                <a:cubicBezTo>
                  <a:pt x="570" y="270"/>
                  <a:pt x="569" y="326"/>
                  <a:pt x="572" y="357"/>
                </a:cubicBezTo>
                <a:cubicBezTo>
                  <a:pt x="574" y="389"/>
                  <a:pt x="578" y="421"/>
                  <a:pt x="583" y="445"/>
                </a:cubicBezTo>
                <a:cubicBezTo>
                  <a:pt x="559" y="454"/>
                  <a:pt x="529" y="459"/>
                  <a:pt x="493" y="460"/>
                </a:cubicBezTo>
                <a:cubicBezTo>
                  <a:pt x="462" y="462"/>
                  <a:pt x="411" y="466"/>
                  <a:pt x="406" y="443"/>
                </a:cubicBezTo>
                <a:cubicBezTo>
                  <a:pt x="403" y="428"/>
                  <a:pt x="421" y="415"/>
                  <a:pt x="426" y="409"/>
                </a:cubicBezTo>
                <a:cubicBezTo>
                  <a:pt x="432" y="400"/>
                  <a:pt x="442" y="384"/>
                  <a:pt x="443" y="374"/>
                </a:cubicBezTo>
                <a:cubicBezTo>
                  <a:pt x="451" y="285"/>
                  <a:pt x="290" y="289"/>
                  <a:pt x="295" y="372"/>
                </a:cubicBezTo>
                <a:cubicBezTo>
                  <a:pt x="296" y="394"/>
                  <a:pt x="336" y="422"/>
                  <a:pt x="332" y="443"/>
                </a:cubicBezTo>
                <a:cubicBezTo>
                  <a:pt x="327" y="466"/>
                  <a:pt x="277" y="462"/>
                  <a:pt x="245" y="460"/>
                </a:cubicBezTo>
                <a:cubicBezTo>
                  <a:pt x="215" y="459"/>
                  <a:pt x="183" y="455"/>
                  <a:pt x="157" y="445"/>
                </a:cubicBezTo>
                <a:cubicBezTo>
                  <a:pt x="158" y="423"/>
                  <a:pt x="164" y="389"/>
                  <a:pt x="166" y="357"/>
                </a:cubicBezTo>
                <a:cubicBezTo>
                  <a:pt x="170" y="297"/>
                  <a:pt x="169" y="276"/>
                  <a:pt x="155" y="272"/>
                </a:cubicBezTo>
                <a:cubicBezTo>
                  <a:pt x="141" y="268"/>
                  <a:pt x="114" y="314"/>
                  <a:pt x="74" y="309"/>
                </a:cubicBezTo>
                <a:cubicBezTo>
                  <a:pt x="0" y="300"/>
                  <a:pt x="0" y="164"/>
                  <a:pt x="76" y="157"/>
                </a:cubicBezTo>
                <a:cubicBezTo>
                  <a:pt x="94" y="155"/>
                  <a:pt x="111" y="164"/>
                  <a:pt x="120" y="171"/>
                </a:cubicBezTo>
                <a:cubicBezTo>
                  <a:pt x="130" y="177"/>
                  <a:pt x="143" y="196"/>
                  <a:pt x="155" y="194"/>
                </a:cubicBezTo>
                <a:cubicBezTo>
                  <a:pt x="175" y="190"/>
                  <a:pt x="168" y="133"/>
                  <a:pt x="166" y="109"/>
                </a:cubicBezTo>
                <a:cubicBezTo>
                  <a:pt x="164" y="72"/>
                  <a:pt x="160" y="46"/>
                  <a:pt x="155" y="23"/>
                </a:cubicBezTo>
                <a:cubicBezTo>
                  <a:pt x="179" y="11"/>
                  <a:pt x="214" y="7"/>
                  <a:pt x="243" y="5"/>
                </a:cubicBezTo>
                <a:cubicBezTo>
                  <a:pt x="274" y="4"/>
                  <a:pt x="327" y="0"/>
                  <a:pt x="332" y="23"/>
                </a:cubicBezTo>
                <a:cubicBezTo>
                  <a:pt x="336" y="44"/>
                  <a:pt x="297" y="72"/>
                  <a:pt x="295" y="92"/>
                </a:cubicBezTo>
                <a:cubicBezTo>
                  <a:pt x="287" y="177"/>
                  <a:pt x="449" y="180"/>
                  <a:pt x="443" y="94"/>
                </a:cubicBezTo>
                <a:cubicBezTo>
                  <a:pt x="442" y="83"/>
                  <a:pt x="432" y="66"/>
                  <a:pt x="426" y="57"/>
                </a:cubicBezTo>
                <a:cubicBezTo>
                  <a:pt x="421" y="51"/>
                  <a:pt x="403" y="38"/>
                  <a:pt x="406" y="23"/>
                </a:cubicBezTo>
                <a:cubicBezTo>
                  <a:pt x="411" y="0"/>
                  <a:pt x="462" y="4"/>
                  <a:pt x="493" y="5"/>
                </a:cubicBezTo>
                <a:cubicBezTo>
                  <a:pt x="528" y="7"/>
                  <a:pt x="558" y="12"/>
                  <a:pt x="581" y="2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25400">
            <a:noFill/>
          </a:ln>
          <a:effectLst>
            <a:reflection blurRad="6350" stA="35000" endPos="32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vert270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r>
              <a:rPr lang="en-US" sz="2700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</a:p>
        </p:txBody>
      </p:sp>
      <p:sp>
        <p:nvSpPr>
          <p:cNvPr id="11" name="Freeform 22">
            <a:hlinkClick r:id="" action="ppaction://noaction"/>
          </p:cNvPr>
          <p:cNvSpPr>
            <a:spLocks/>
          </p:cNvSpPr>
          <p:nvPr/>
        </p:nvSpPr>
        <p:spPr bwMode="auto">
          <a:xfrm>
            <a:off x="3730352" y="972065"/>
            <a:ext cx="1758723" cy="1104198"/>
          </a:xfrm>
          <a:custGeom>
            <a:avLst/>
            <a:gdLst>
              <a:gd name="T0" fmla="*/ 581 w 742"/>
              <a:gd name="T1" fmla="*/ 21 h 466"/>
              <a:gd name="T2" fmla="*/ 581 w 742"/>
              <a:gd name="T3" fmla="*/ 194 h 466"/>
              <a:gd name="T4" fmla="*/ 662 w 742"/>
              <a:gd name="T5" fmla="*/ 157 h 466"/>
              <a:gd name="T6" fmla="*/ 666 w 742"/>
              <a:gd name="T7" fmla="*/ 309 h 466"/>
              <a:gd name="T8" fmla="*/ 585 w 742"/>
              <a:gd name="T9" fmla="*/ 272 h 466"/>
              <a:gd name="T10" fmla="*/ 572 w 742"/>
              <a:gd name="T11" fmla="*/ 357 h 466"/>
              <a:gd name="T12" fmla="*/ 583 w 742"/>
              <a:gd name="T13" fmla="*/ 445 h 466"/>
              <a:gd name="T14" fmla="*/ 493 w 742"/>
              <a:gd name="T15" fmla="*/ 460 h 466"/>
              <a:gd name="T16" fmla="*/ 406 w 742"/>
              <a:gd name="T17" fmla="*/ 443 h 466"/>
              <a:gd name="T18" fmla="*/ 426 w 742"/>
              <a:gd name="T19" fmla="*/ 409 h 466"/>
              <a:gd name="T20" fmla="*/ 443 w 742"/>
              <a:gd name="T21" fmla="*/ 374 h 466"/>
              <a:gd name="T22" fmla="*/ 295 w 742"/>
              <a:gd name="T23" fmla="*/ 372 h 466"/>
              <a:gd name="T24" fmla="*/ 332 w 742"/>
              <a:gd name="T25" fmla="*/ 443 h 466"/>
              <a:gd name="T26" fmla="*/ 245 w 742"/>
              <a:gd name="T27" fmla="*/ 460 h 466"/>
              <a:gd name="T28" fmla="*/ 157 w 742"/>
              <a:gd name="T29" fmla="*/ 445 h 466"/>
              <a:gd name="T30" fmla="*/ 166 w 742"/>
              <a:gd name="T31" fmla="*/ 357 h 466"/>
              <a:gd name="T32" fmla="*/ 155 w 742"/>
              <a:gd name="T33" fmla="*/ 272 h 466"/>
              <a:gd name="T34" fmla="*/ 74 w 742"/>
              <a:gd name="T35" fmla="*/ 309 h 466"/>
              <a:gd name="T36" fmla="*/ 76 w 742"/>
              <a:gd name="T37" fmla="*/ 157 h 466"/>
              <a:gd name="T38" fmla="*/ 120 w 742"/>
              <a:gd name="T39" fmla="*/ 171 h 466"/>
              <a:gd name="T40" fmla="*/ 155 w 742"/>
              <a:gd name="T41" fmla="*/ 194 h 466"/>
              <a:gd name="T42" fmla="*/ 166 w 742"/>
              <a:gd name="T43" fmla="*/ 109 h 466"/>
              <a:gd name="T44" fmla="*/ 155 w 742"/>
              <a:gd name="T45" fmla="*/ 23 h 466"/>
              <a:gd name="T46" fmla="*/ 243 w 742"/>
              <a:gd name="T47" fmla="*/ 5 h 466"/>
              <a:gd name="T48" fmla="*/ 332 w 742"/>
              <a:gd name="T49" fmla="*/ 23 h 466"/>
              <a:gd name="T50" fmla="*/ 295 w 742"/>
              <a:gd name="T51" fmla="*/ 92 h 466"/>
              <a:gd name="T52" fmla="*/ 443 w 742"/>
              <a:gd name="T53" fmla="*/ 94 h 466"/>
              <a:gd name="T54" fmla="*/ 426 w 742"/>
              <a:gd name="T55" fmla="*/ 57 h 466"/>
              <a:gd name="T56" fmla="*/ 406 w 742"/>
              <a:gd name="T57" fmla="*/ 23 h 466"/>
              <a:gd name="T58" fmla="*/ 493 w 742"/>
              <a:gd name="T59" fmla="*/ 5 h 466"/>
              <a:gd name="T60" fmla="*/ 581 w 742"/>
              <a:gd name="T61" fmla="*/ 21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42" h="466">
                <a:moveTo>
                  <a:pt x="581" y="21"/>
                </a:moveTo>
                <a:cubicBezTo>
                  <a:pt x="575" y="68"/>
                  <a:pt x="558" y="187"/>
                  <a:pt x="581" y="194"/>
                </a:cubicBezTo>
                <a:cubicBezTo>
                  <a:pt x="602" y="197"/>
                  <a:pt x="620" y="153"/>
                  <a:pt x="662" y="157"/>
                </a:cubicBezTo>
                <a:cubicBezTo>
                  <a:pt x="733" y="165"/>
                  <a:pt x="742" y="291"/>
                  <a:pt x="666" y="309"/>
                </a:cubicBezTo>
                <a:cubicBezTo>
                  <a:pt x="630" y="316"/>
                  <a:pt x="600" y="275"/>
                  <a:pt x="585" y="272"/>
                </a:cubicBezTo>
                <a:cubicBezTo>
                  <a:pt x="570" y="270"/>
                  <a:pt x="569" y="326"/>
                  <a:pt x="572" y="357"/>
                </a:cubicBezTo>
                <a:cubicBezTo>
                  <a:pt x="574" y="389"/>
                  <a:pt x="578" y="421"/>
                  <a:pt x="583" y="445"/>
                </a:cubicBezTo>
                <a:cubicBezTo>
                  <a:pt x="559" y="454"/>
                  <a:pt x="529" y="459"/>
                  <a:pt x="493" y="460"/>
                </a:cubicBezTo>
                <a:cubicBezTo>
                  <a:pt x="462" y="462"/>
                  <a:pt x="411" y="466"/>
                  <a:pt x="406" y="443"/>
                </a:cubicBezTo>
                <a:cubicBezTo>
                  <a:pt x="403" y="428"/>
                  <a:pt x="421" y="415"/>
                  <a:pt x="426" y="409"/>
                </a:cubicBezTo>
                <a:cubicBezTo>
                  <a:pt x="432" y="400"/>
                  <a:pt x="442" y="384"/>
                  <a:pt x="443" y="374"/>
                </a:cubicBezTo>
                <a:cubicBezTo>
                  <a:pt x="451" y="285"/>
                  <a:pt x="290" y="289"/>
                  <a:pt x="295" y="372"/>
                </a:cubicBezTo>
                <a:cubicBezTo>
                  <a:pt x="296" y="394"/>
                  <a:pt x="336" y="422"/>
                  <a:pt x="332" y="443"/>
                </a:cubicBezTo>
                <a:cubicBezTo>
                  <a:pt x="327" y="466"/>
                  <a:pt x="277" y="462"/>
                  <a:pt x="245" y="460"/>
                </a:cubicBezTo>
                <a:cubicBezTo>
                  <a:pt x="215" y="459"/>
                  <a:pt x="183" y="455"/>
                  <a:pt x="157" y="445"/>
                </a:cubicBezTo>
                <a:cubicBezTo>
                  <a:pt x="158" y="423"/>
                  <a:pt x="164" y="389"/>
                  <a:pt x="166" y="357"/>
                </a:cubicBezTo>
                <a:cubicBezTo>
                  <a:pt x="170" y="297"/>
                  <a:pt x="169" y="276"/>
                  <a:pt x="155" y="272"/>
                </a:cubicBezTo>
                <a:cubicBezTo>
                  <a:pt x="141" y="268"/>
                  <a:pt x="114" y="314"/>
                  <a:pt x="74" y="309"/>
                </a:cubicBezTo>
                <a:cubicBezTo>
                  <a:pt x="0" y="300"/>
                  <a:pt x="0" y="164"/>
                  <a:pt x="76" y="157"/>
                </a:cubicBezTo>
                <a:cubicBezTo>
                  <a:pt x="94" y="155"/>
                  <a:pt x="111" y="164"/>
                  <a:pt x="120" y="171"/>
                </a:cubicBezTo>
                <a:cubicBezTo>
                  <a:pt x="130" y="177"/>
                  <a:pt x="143" y="196"/>
                  <a:pt x="155" y="194"/>
                </a:cubicBezTo>
                <a:cubicBezTo>
                  <a:pt x="175" y="190"/>
                  <a:pt x="168" y="133"/>
                  <a:pt x="166" y="109"/>
                </a:cubicBezTo>
                <a:cubicBezTo>
                  <a:pt x="164" y="72"/>
                  <a:pt x="160" y="46"/>
                  <a:pt x="155" y="23"/>
                </a:cubicBezTo>
                <a:cubicBezTo>
                  <a:pt x="179" y="11"/>
                  <a:pt x="214" y="7"/>
                  <a:pt x="243" y="5"/>
                </a:cubicBezTo>
                <a:cubicBezTo>
                  <a:pt x="274" y="4"/>
                  <a:pt x="327" y="0"/>
                  <a:pt x="332" y="23"/>
                </a:cubicBezTo>
                <a:cubicBezTo>
                  <a:pt x="336" y="44"/>
                  <a:pt x="297" y="72"/>
                  <a:pt x="295" y="92"/>
                </a:cubicBezTo>
                <a:cubicBezTo>
                  <a:pt x="287" y="177"/>
                  <a:pt x="449" y="180"/>
                  <a:pt x="443" y="94"/>
                </a:cubicBezTo>
                <a:cubicBezTo>
                  <a:pt x="442" y="83"/>
                  <a:pt x="432" y="66"/>
                  <a:pt x="426" y="57"/>
                </a:cubicBezTo>
                <a:cubicBezTo>
                  <a:pt x="421" y="51"/>
                  <a:pt x="403" y="38"/>
                  <a:pt x="406" y="23"/>
                </a:cubicBezTo>
                <a:cubicBezTo>
                  <a:pt x="411" y="0"/>
                  <a:pt x="462" y="4"/>
                  <a:pt x="493" y="5"/>
                </a:cubicBezTo>
                <a:cubicBezTo>
                  <a:pt x="528" y="7"/>
                  <a:pt x="558" y="12"/>
                  <a:pt x="581" y="21"/>
                </a:cubicBezTo>
                <a:close/>
              </a:path>
            </a:pathLst>
          </a:custGeom>
          <a:solidFill>
            <a:schemeClr val="accent5"/>
          </a:solidFill>
          <a:ln w="25400">
            <a:noFill/>
          </a:ln>
          <a:effectLst>
            <a:reflection blurRad="6350" stA="22000" endPos="55500" dist="177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endParaRPr lang="en-US" sz="2700" dirty="0">
              <a:solidFill>
                <a:prstClr val="white">
                  <a:lumMod val="95000"/>
                </a:prstClr>
              </a:solidFill>
            </a:endParaRPr>
          </a:p>
        </p:txBody>
      </p:sp>
      <p:sp>
        <p:nvSpPr>
          <p:cNvPr id="12" name="Freeform 22">
            <a:hlinkClick r:id="" action="ppaction://noaction"/>
          </p:cNvPr>
          <p:cNvSpPr>
            <a:spLocks/>
          </p:cNvSpPr>
          <p:nvPr/>
        </p:nvSpPr>
        <p:spPr bwMode="auto">
          <a:xfrm rot="5400000">
            <a:off x="5542818" y="972066"/>
            <a:ext cx="1758723" cy="1104199"/>
          </a:xfrm>
          <a:custGeom>
            <a:avLst/>
            <a:gdLst>
              <a:gd name="T0" fmla="*/ 581 w 742"/>
              <a:gd name="T1" fmla="*/ 21 h 466"/>
              <a:gd name="T2" fmla="*/ 581 w 742"/>
              <a:gd name="T3" fmla="*/ 194 h 466"/>
              <a:gd name="T4" fmla="*/ 662 w 742"/>
              <a:gd name="T5" fmla="*/ 157 h 466"/>
              <a:gd name="T6" fmla="*/ 666 w 742"/>
              <a:gd name="T7" fmla="*/ 309 h 466"/>
              <a:gd name="T8" fmla="*/ 585 w 742"/>
              <a:gd name="T9" fmla="*/ 272 h 466"/>
              <a:gd name="T10" fmla="*/ 572 w 742"/>
              <a:gd name="T11" fmla="*/ 357 h 466"/>
              <a:gd name="T12" fmla="*/ 583 w 742"/>
              <a:gd name="T13" fmla="*/ 445 h 466"/>
              <a:gd name="T14" fmla="*/ 493 w 742"/>
              <a:gd name="T15" fmla="*/ 460 h 466"/>
              <a:gd name="T16" fmla="*/ 406 w 742"/>
              <a:gd name="T17" fmla="*/ 443 h 466"/>
              <a:gd name="T18" fmla="*/ 426 w 742"/>
              <a:gd name="T19" fmla="*/ 409 h 466"/>
              <a:gd name="T20" fmla="*/ 443 w 742"/>
              <a:gd name="T21" fmla="*/ 374 h 466"/>
              <a:gd name="T22" fmla="*/ 295 w 742"/>
              <a:gd name="T23" fmla="*/ 372 h 466"/>
              <a:gd name="T24" fmla="*/ 332 w 742"/>
              <a:gd name="T25" fmla="*/ 443 h 466"/>
              <a:gd name="T26" fmla="*/ 245 w 742"/>
              <a:gd name="T27" fmla="*/ 460 h 466"/>
              <a:gd name="T28" fmla="*/ 157 w 742"/>
              <a:gd name="T29" fmla="*/ 445 h 466"/>
              <a:gd name="T30" fmla="*/ 166 w 742"/>
              <a:gd name="T31" fmla="*/ 357 h 466"/>
              <a:gd name="T32" fmla="*/ 155 w 742"/>
              <a:gd name="T33" fmla="*/ 272 h 466"/>
              <a:gd name="T34" fmla="*/ 74 w 742"/>
              <a:gd name="T35" fmla="*/ 309 h 466"/>
              <a:gd name="T36" fmla="*/ 76 w 742"/>
              <a:gd name="T37" fmla="*/ 157 h 466"/>
              <a:gd name="T38" fmla="*/ 120 w 742"/>
              <a:gd name="T39" fmla="*/ 171 h 466"/>
              <a:gd name="T40" fmla="*/ 155 w 742"/>
              <a:gd name="T41" fmla="*/ 194 h 466"/>
              <a:gd name="T42" fmla="*/ 166 w 742"/>
              <a:gd name="T43" fmla="*/ 109 h 466"/>
              <a:gd name="T44" fmla="*/ 155 w 742"/>
              <a:gd name="T45" fmla="*/ 23 h 466"/>
              <a:gd name="T46" fmla="*/ 243 w 742"/>
              <a:gd name="T47" fmla="*/ 5 h 466"/>
              <a:gd name="T48" fmla="*/ 332 w 742"/>
              <a:gd name="T49" fmla="*/ 23 h 466"/>
              <a:gd name="T50" fmla="*/ 295 w 742"/>
              <a:gd name="T51" fmla="*/ 92 h 466"/>
              <a:gd name="T52" fmla="*/ 443 w 742"/>
              <a:gd name="T53" fmla="*/ 94 h 466"/>
              <a:gd name="T54" fmla="*/ 426 w 742"/>
              <a:gd name="T55" fmla="*/ 57 h 466"/>
              <a:gd name="T56" fmla="*/ 406 w 742"/>
              <a:gd name="T57" fmla="*/ 23 h 466"/>
              <a:gd name="T58" fmla="*/ 493 w 742"/>
              <a:gd name="T59" fmla="*/ 5 h 466"/>
              <a:gd name="T60" fmla="*/ 581 w 742"/>
              <a:gd name="T61" fmla="*/ 21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42" h="466">
                <a:moveTo>
                  <a:pt x="581" y="21"/>
                </a:moveTo>
                <a:cubicBezTo>
                  <a:pt x="575" y="68"/>
                  <a:pt x="558" y="187"/>
                  <a:pt x="581" y="194"/>
                </a:cubicBezTo>
                <a:cubicBezTo>
                  <a:pt x="602" y="197"/>
                  <a:pt x="620" y="153"/>
                  <a:pt x="662" y="157"/>
                </a:cubicBezTo>
                <a:cubicBezTo>
                  <a:pt x="733" y="165"/>
                  <a:pt x="742" y="291"/>
                  <a:pt x="666" y="309"/>
                </a:cubicBezTo>
                <a:cubicBezTo>
                  <a:pt x="630" y="316"/>
                  <a:pt x="600" y="275"/>
                  <a:pt x="585" y="272"/>
                </a:cubicBezTo>
                <a:cubicBezTo>
                  <a:pt x="570" y="270"/>
                  <a:pt x="569" y="326"/>
                  <a:pt x="572" y="357"/>
                </a:cubicBezTo>
                <a:cubicBezTo>
                  <a:pt x="574" y="389"/>
                  <a:pt x="578" y="421"/>
                  <a:pt x="583" y="445"/>
                </a:cubicBezTo>
                <a:cubicBezTo>
                  <a:pt x="559" y="454"/>
                  <a:pt x="529" y="459"/>
                  <a:pt x="493" y="460"/>
                </a:cubicBezTo>
                <a:cubicBezTo>
                  <a:pt x="462" y="462"/>
                  <a:pt x="411" y="466"/>
                  <a:pt x="406" y="443"/>
                </a:cubicBezTo>
                <a:cubicBezTo>
                  <a:pt x="403" y="428"/>
                  <a:pt x="421" y="415"/>
                  <a:pt x="426" y="409"/>
                </a:cubicBezTo>
                <a:cubicBezTo>
                  <a:pt x="432" y="400"/>
                  <a:pt x="442" y="384"/>
                  <a:pt x="443" y="374"/>
                </a:cubicBezTo>
                <a:cubicBezTo>
                  <a:pt x="451" y="285"/>
                  <a:pt x="290" y="289"/>
                  <a:pt x="295" y="372"/>
                </a:cubicBezTo>
                <a:cubicBezTo>
                  <a:pt x="296" y="394"/>
                  <a:pt x="336" y="422"/>
                  <a:pt x="332" y="443"/>
                </a:cubicBezTo>
                <a:cubicBezTo>
                  <a:pt x="327" y="466"/>
                  <a:pt x="277" y="462"/>
                  <a:pt x="245" y="460"/>
                </a:cubicBezTo>
                <a:cubicBezTo>
                  <a:pt x="215" y="459"/>
                  <a:pt x="183" y="455"/>
                  <a:pt x="157" y="445"/>
                </a:cubicBezTo>
                <a:cubicBezTo>
                  <a:pt x="158" y="423"/>
                  <a:pt x="164" y="389"/>
                  <a:pt x="166" y="357"/>
                </a:cubicBezTo>
                <a:cubicBezTo>
                  <a:pt x="170" y="297"/>
                  <a:pt x="169" y="276"/>
                  <a:pt x="155" y="272"/>
                </a:cubicBezTo>
                <a:cubicBezTo>
                  <a:pt x="141" y="268"/>
                  <a:pt x="114" y="314"/>
                  <a:pt x="74" y="309"/>
                </a:cubicBezTo>
                <a:cubicBezTo>
                  <a:pt x="0" y="300"/>
                  <a:pt x="0" y="164"/>
                  <a:pt x="76" y="157"/>
                </a:cubicBezTo>
                <a:cubicBezTo>
                  <a:pt x="94" y="155"/>
                  <a:pt x="111" y="164"/>
                  <a:pt x="120" y="171"/>
                </a:cubicBezTo>
                <a:cubicBezTo>
                  <a:pt x="130" y="177"/>
                  <a:pt x="143" y="196"/>
                  <a:pt x="155" y="194"/>
                </a:cubicBezTo>
                <a:cubicBezTo>
                  <a:pt x="175" y="190"/>
                  <a:pt x="168" y="133"/>
                  <a:pt x="166" y="109"/>
                </a:cubicBezTo>
                <a:cubicBezTo>
                  <a:pt x="164" y="72"/>
                  <a:pt x="160" y="46"/>
                  <a:pt x="155" y="23"/>
                </a:cubicBezTo>
                <a:cubicBezTo>
                  <a:pt x="179" y="11"/>
                  <a:pt x="214" y="7"/>
                  <a:pt x="243" y="5"/>
                </a:cubicBezTo>
                <a:cubicBezTo>
                  <a:pt x="274" y="4"/>
                  <a:pt x="327" y="0"/>
                  <a:pt x="332" y="23"/>
                </a:cubicBezTo>
                <a:cubicBezTo>
                  <a:pt x="336" y="44"/>
                  <a:pt x="297" y="72"/>
                  <a:pt x="295" y="92"/>
                </a:cubicBezTo>
                <a:cubicBezTo>
                  <a:pt x="287" y="177"/>
                  <a:pt x="449" y="180"/>
                  <a:pt x="443" y="94"/>
                </a:cubicBezTo>
                <a:cubicBezTo>
                  <a:pt x="442" y="83"/>
                  <a:pt x="432" y="66"/>
                  <a:pt x="426" y="57"/>
                </a:cubicBezTo>
                <a:cubicBezTo>
                  <a:pt x="421" y="51"/>
                  <a:pt x="403" y="38"/>
                  <a:pt x="406" y="23"/>
                </a:cubicBezTo>
                <a:cubicBezTo>
                  <a:pt x="411" y="0"/>
                  <a:pt x="462" y="4"/>
                  <a:pt x="493" y="5"/>
                </a:cubicBezTo>
                <a:cubicBezTo>
                  <a:pt x="528" y="7"/>
                  <a:pt x="558" y="12"/>
                  <a:pt x="581" y="21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>
            <a:reflection blurRad="6350" stA="12000" endPos="32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vert270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r>
              <a:rPr lang="en-US" sz="2700" dirty="0">
                <a:solidFill>
                  <a:srgbClr val="000000">
                    <a:lumMod val="65000"/>
                    <a:lumOff val="35000"/>
                  </a:srgbClr>
                </a:solidFill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73276"/>
            <a:ext cx="8263830" cy="1325563"/>
          </a:xfr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5400" b="1" kern="1200" dirty="0">
                <a:solidFill>
                  <a:schemeClr val="accent6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403527"/>
            <a:ext cx="7886700" cy="3773436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99155146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0" y="0"/>
            <a:ext cx="2775382" cy="1498839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lumMod val="75000"/>
                </a:schemeClr>
              </a:gs>
            </a:gsLst>
            <a:lin ang="5400000" scaled="0"/>
          </a:gradFill>
          <a:ln>
            <a:noFill/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4" name="Rectangle 13"/>
          <p:cNvSpPr/>
          <p:nvPr/>
        </p:nvSpPr>
        <p:spPr>
          <a:xfrm>
            <a:off x="2775382" y="0"/>
            <a:ext cx="1835943" cy="149883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5">
                  <a:lumMod val="75000"/>
                </a:schemeClr>
              </a:gs>
            </a:gsLst>
            <a:lin ang="5400000" scaled="0"/>
            <a:tileRect/>
          </a:gradFill>
          <a:ln>
            <a:noFill/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5" name="Rectangle 14"/>
          <p:cNvSpPr/>
          <p:nvPr/>
        </p:nvSpPr>
        <p:spPr>
          <a:xfrm>
            <a:off x="4611325" y="0"/>
            <a:ext cx="1835943" cy="1498839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6" name="Rectangle 15"/>
          <p:cNvSpPr/>
          <p:nvPr/>
        </p:nvSpPr>
        <p:spPr>
          <a:xfrm>
            <a:off x="6447268" y="0"/>
            <a:ext cx="2696732" cy="1498839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accent6">
                  <a:lumMod val="75000"/>
                </a:schemeClr>
              </a:gs>
            </a:gsLst>
            <a:lin ang="5400000" scaled="0"/>
            <a:tileRect/>
          </a:gradFill>
          <a:ln>
            <a:noFill/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7" name="Freeform 22">
            <a:hlinkClick r:id="" action="ppaction://noaction"/>
          </p:cNvPr>
          <p:cNvSpPr>
            <a:spLocks/>
          </p:cNvSpPr>
          <p:nvPr/>
        </p:nvSpPr>
        <p:spPr bwMode="auto">
          <a:xfrm rot="5400000">
            <a:off x="955426" y="972064"/>
            <a:ext cx="1758723" cy="1104199"/>
          </a:xfrm>
          <a:custGeom>
            <a:avLst/>
            <a:gdLst>
              <a:gd name="T0" fmla="*/ 581 w 742"/>
              <a:gd name="T1" fmla="*/ 21 h 466"/>
              <a:gd name="T2" fmla="*/ 581 w 742"/>
              <a:gd name="T3" fmla="*/ 194 h 466"/>
              <a:gd name="T4" fmla="*/ 662 w 742"/>
              <a:gd name="T5" fmla="*/ 157 h 466"/>
              <a:gd name="T6" fmla="*/ 666 w 742"/>
              <a:gd name="T7" fmla="*/ 309 h 466"/>
              <a:gd name="T8" fmla="*/ 585 w 742"/>
              <a:gd name="T9" fmla="*/ 272 h 466"/>
              <a:gd name="T10" fmla="*/ 572 w 742"/>
              <a:gd name="T11" fmla="*/ 357 h 466"/>
              <a:gd name="T12" fmla="*/ 583 w 742"/>
              <a:gd name="T13" fmla="*/ 445 h 466"/>
              <a:gd name="T14" fmla="*/ 493 w 742"/>
              <a:gd name="T15" fmla="*/ 460 h 466"/>
              <a:gd name="T16" fmla="*/ 406 w 742"/>
              <a:gd name="T17" fmla="*/ 443 h 466"/>
              <a:gd name="T18" fmla="*/ 426 w 742"/>
              <a:gd name="T19" fmla="*/ 409 h 466"/>
              <a:gd name="T20" fmla="*/ 443 w 742"/>
              <a:gd name="T21" fmla="*/ 374 h 466"/>
              <a:gd name="T22" fmla="*/ 295 w 742"/>
              <a:gd name="T23" fmla="*/ 372 h 466"/>
              <a:gd name="T24" fmla="*/ 332 w 742"/>
              <a:gd name="T25" fmla="*/ 443 h 466"/>
              <a:gd name="T26" fmla="*/ 245 w 742"/>
              <a:gd name="T27" fmla="*/ 460 h 466"/>
              <a:gd name="T28" fmla="*/ 157 w 742"/>
              <a:gd name="T29" fmla="*/ 445 h 466"/>
              <a:gd name="T30" fmla="*/ 166 w 742"/>
              <a:gd name="T31" fmla="*/ 357 h 466"/>
              <a:gd name="T32" fmla="*/ 155 w 742"/>
              <a:gd name="T33" fmla="*/ 272 h 466"/>
              <a:gd name="T34" fmla="*/ 74 w 742"/>
              <a:gd name="T35" fmla="*/ 309 h 466"/>
              <a:gd name="T36" fmla="*/ 76 w 742"/>
              <a:gd name="T37" fmla="*/ 157 h 466"/>
              <a:gd name="T38" fmla="*/ 120 w 742"/>
              <a:gd name="T39" fmla="*/ 171 h 466"/>
              <a:gd name="T40" fmla="*/ 155 w 742"/>
              <a:gd name="T41" fmla="*/ 194 h 466"/>
              <a:gd name="T42" fmla="*/ 166 w 742"/>
              <a:gd name="T43" fmla="*/ 109 h 466"/>
              <a:gd name="T44" fmla="*/ 155 w 742"/>
              <a:gd name="T45" fmla="*/ 23 h 466"/>
              <a:gd name="T46" fmla="*/ 243 w 742"/>
              <a:gd name="T47" fmla="*/ 5 h 466"/>
              <a:gd name="T48" fmla="*/ 332 w 742"/>
              <a:gd name="T49" fmla="*/ 23 h 466"/>
              <a:gd name="T50" fmla="*/ 295 w 742"/>
              <a:gd name="T51" fmla="*/ 92 h 466"/>
              <a:gd name="T52" fmla="*/ 443 w 742"/>
              <a:gd name="T53" fmla="*/ 94 h 466"/>
              <a:gd name="T54" fmla="*/ 426 w 742"/>
              <a:gd name="T55" fmla="*/ 57 h 466"/>
              <a:gd name="T56" fmla="*/ 406 w 742"/>
              <a:gd name="T57" fmla="*/ 23 h 466"/>
              <a:gd name="T58" fmla="*/ 493 w 742"/>
              <a:gd name="T59" fmla="*/ 5 h 466"/>
              <a:gd name="T60" fmla="*/ 581 w 742"/>
              <a:gd name="T61" fmla="*/ 21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42" h="466">
                <a:moveTo>
                  <a:pt x="581" y="21"/>
                </a:moveTo>
                <a:cubicBezTo>
                  <a:pt x="575" y="68"/>
                  <a:pt x="558" y="187"/>
                  <a:pt x="581" y="194"/>
                </a:cubicBezTo>
                <a:cubicBezTo>
                  <a:pt x="602" y="197"/>
                  <a:pt x="620" y="153"/>
                  <a:pt x="662" y="157"/>
                </a:cubicBezTo>
                <a:cubicBezTo>
                  <a:pt x="733" y="165"/>
                  <a:pt x="742" y="291"/>
                  <a:pt x="666" y="309"/>
                </a:cubicBezTo>
                <a:cubicBezTo>
                  <a:pt x="630" y="316"/>
                  <a:pt x="600" y="275"/>
                  <a:pt x="585" y="272"/>
                </a:cubicBezTo>
                <a:cubicBezTo>
                  <a:pt x="570" y="270"/>
                  <a:pt x="569" y="326"/>
                  <a:pt x="572" y="357"/>
                </a:cubicBezTo>
                <a:cubicBezTo>
                  <a:pt x="574" y="389"/>
                  <a:pt x="578" y="421"/>
                  <a:pt x="583" y="445"/>
                </a:cubicBezTo>
                <a:cubicBezTo>
                  <a:pt x="559" y="454"/>
                  <a:pt x="529" y="459"/>
                  <a:pt x="493" y="460"/>
                </a:cubicBezTo>
                <a:cubicBezTo>
                  <a:pt x="462" y="462"/>
                  <a:pt x="411" y="466"/>
                  <a:pt x="406" y="443"/>
                </a:cubicBezTo>
                <a:cubicBezTo>
                  <a:pt x="403" y="428"/>
                  <a:pt x="421" y="415"/>
                  <a:pt x="426" y="409"/>
                </a:cubicBezTo>
                <a:cubicBezTo>
                  <a:pt x="432" y="400"/>
                  <a:pt x="442" y="384"/>
                  <a:pt x="443" y="374"/>
                </a:cubicBezTo>
                <a:cubicBezTo>
                  <a:pt x="451" y="285"/>
                  <a:pt x="290" y="289"/>
                  <a:pt x="295" y="372"/>
                </a:cubicBezTo>
                <a:cubicBezTo>
                  <a:pt x="296" y="394"/>
                  <a:pt x="336" y="422"/>
                  <a:pt x="332" y="443"/>
                </a:cubicBezTo>
                <a:cubicBezTo>
                  <a:pt x="327" y="466"/>
                  <a:pt x="277" y="462"/>
                  <a:pt x="245" y="460"/>
                </a:cubicBezTo>
                <a:cubicBezTo>
                  <a:pt x="215" y="459"/>
                  <a:pt x="183" y="455"/>
                  <a:pt x="157" y="445"/>
                </a:cubicBezTo>
                <a:cubicBezTo>
                  <a:pt x="158" y="423"/>
                  <a:pt x="164" y="389"/>
                  <a:pt x="166" y="357"/>
                </a:cubicBezTo>
                <a:cubicBezTo>
                  <a:pt x="170" y="297"/>
                  <a:pt x="169" y="276"/>
                  <a:pt x="155" y="272"/>
                </a:cubicBezTo>
                <a:cubicBezTo>
                  <a:pt x="141" y="268"/>
                  <a:pt x="114" y="314"/>
                  <a:pt x="74" y="309"/>
                </a:cubicBezTo>
                <a:cubicBezTo>
                  <a:pt x="0" y="300"/>
                  <a:pt x="0" y="164"/>
                  <a:pt x="76" y="157"/>
                </a:cubicBezTo>
                <a:cubicBezTo>
                  <a:pt x="94" y="155"/>
                  <a:pt x="111" y="164"/>
                  <a:pt x="120" y="171"/>
                </a:cubicBezTo>
                <a:cubicBezTo>
                  <a:pt x="130" y="177"/>
                  <a:pt x="143" y="196"/>
                  <a:pt x="155" y="194"/>
                </a:cubicBezTo>
                <a:cubicBezTo>
                  <a:pt x="175" y="190"/>
                  <a:pt x="168" y="133"/>
                  <a:pt x="166" y="109"/>
                </a:cubicBezTo>
                <a:cubicBezTo>
                  <a:pt x="164" y="72"/>
                  <a:pt x="160" y="46"/>
                  <a:pt x="155" y="23"/>
                </a:cubicBezTo>
                <a:cubicBezTo>
                  <a:pt x="179" y="11"/>
                  <a:pt x="214" y="7"/>
                  <a:pt x="243" y="5"/>
                </a:cubicBezTo>
                <a:cubicBezTo>
                  <a:pt x="274" y="4"/>
                  <a:pt x="327" y="0"/>
                  <a:pt x="332" y="23"/>
                </a:cubicBezTo>
                <a:cubicBezTo>
                  <a:pt x="336" y="44"/>
                  <a:pt x="297" y="72"/>
                  <a:pt x="295" y="92"/>
                </a:cubicBezTo>
                <a:cubicBezTo>
                  <a:pt x="287" y="177"/>
                  <a:pt x="449" y="180"/>
                  <a:pt x="443" y="94"/>
                </a:cubicBezTo>
                <a:cubicBezTo>
                  <a:pt x="442" y="83"/>
                  <a:pt x="432" y="66"/>
                  <a:pt x="426" y="57"/>
                </a:cubicBezTo>
                <a:cubicBezTo>
                  <a:pt x="421" y="51"/>
                  <a:pt x="403" y="38"/>
                  <a:pt x="406" y="23"/>
                </a:cubicBezTo>
                <a:cubicBezTo>
                  <a:pt x="411" y="0"/>
                  <a:pt x="462" y="4"/>
                  <a:pt x="493" y="5"/>
                </a:cubicBezTo>
                <a:cubicBezTo>
                  <a:pt x="528" y="7"/>
                  <a:pt x="558" y="12"/>
                  <a:pt x="581" y="21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25400">
            <a:noFill/>
          </a:ln>
          <a:effectLst>
            <a:reflection blurRad="6350" stA="35000" endPos="32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vert270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r>
              <a:rPr lang="en-US" sz="2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  <p:sp>
        <p:nvSpPr>
          <p:cNvPr id="18" name="Freeform 22">
            <a:hlinkClick r:id="" action="ppaction://noaction"/>
          </p:cNvPr>
          <p:cNvSpPr>
            <a:spLocks/>
          </p:cNvSpPr>
          <p:nvPr/>
        </p:nvSpPr>
        <p:spPr bwMode="auto">
          <a:xfrm>
            <a:off x="2810574" y="972064"/>
            <a:ext cx="1758723" cy="1104198"/>
          </a:xfrm>
          <a:custGeom>
            <a:avLst/>
            <a:gdLst>
              <a:gd name="T0" fmla="*/ 581 w 742"/>
              <a:gd name="T1" fmla="*/ 21 h 466"/>
              <a:gd name="T2" fmla="*/ 581 w 742"/>
              <a:gd name="T3" fmla="*/ 194 h 466"/>
              <a:gd name="T4" fmla="*/ 662 w 742"/>
              <a:gd name="T5" fmla="*/ 157 h 466"/>
              <a:gd name="T6" fmla="*/ 666 w 742"/>
              <a:gd name="T7" fmla="*/ 309 h 466"/>
              <a:gd name="T8" fmla="*/ 585 w 742"/>
              <a:gd name="T9" fmla="*/ 272 h 466"/>
              <a:gd name="T10" fmla="*/ 572 w 742"/>
              <a:gd name="T11" fmla="*/ 357 h 466"/>
              <a:gd name="T12" fmla="*/ 583 w 742"/>
              <a:gd name="T13" fmla="*/ 445 h 466"/>
              <a:gd name="T14" fmla="*/ 493 w 742"/>
              <a:gd name="T15" fmla="*/ 460 h 466"/>
              <a:gd name="T16" fmla="*/ 406 w 742"/>
              <a:gd name="T17" fmla="*/ 443 h 466"/>
              <a:gd name="T18" fmla="*/ 426 w 742"/>
              <a:gd name="T19" fmla="*/ 409 h 466"/>
              <a:gd name="T20" fmla="*/ 443 w 742"/>
              <a:gd name="T21" fmla="*/ 374 h 466"/>
              <a:gd name="T22" fmla="*/ 295 w 742"/>
              <a:gd name="T23" fmla="*/ 372 h 466"/>
              <a:gd name="T24" fmla="*/ 332 w 742"/>
              <a:gd name="T25" fmla="*/ 443 h 466"/>
              <a:gd name="T26" fmla="*/ 245 w 742"/>
              <a:gd name="T27" fmla="*/ 460 h 466"/>
              <a:gd name="T28" fmla="*/ 157 w 742"/>
              <a:gd name="T29" fmla="*/ 445 h 466"/>
              <a:gd name="T30" fmla="*/ 166 w 742"/>
              <a:gd name="T31" fmla="*/ 357 h 466"/>
              <a:gd name="T32" fmla="*/ 155 w 742"/>
              <a:gd name="T33" fmla="*/ 272 h 466"/>
              <a:gd name="T34" fmla="*/ 74 w 742"/>
              <a:gd name="T35" fmla="*/ 309 h 466"/>
              <a:gd name="T36" fmla="*/ 76 w 742"/>
              <a:gd name="T37" fmla="*/ 157 h 466"/>
              <a:gd name="T38" fmla="*/ 120 w 742"/>
              <a:gd name="T39" fmla="*/ 171 h 466"/>
              <a:gd name="T40" fmla="*/ 155 w 742"/>
              <a:gd name="T41" fmla="*/ 194 h 466"/>
              <a:gd name="T42" fmla="*/ 166 w 742"/>
              <a:gd name="T43" fmla="*/ 109 h 466"/>
              <a:gd name="T44" fmla="*/ 155 w 742"/>
              <a:gd name="T45" fmla="*/ 23 h 466"/>
              <a:gd name="T46" fmla="*/ 243 w 742"/>
              <a:gd name="T47" fmla="*/ 5 h 466"/>
              <a:gd name="T48" fmla="*/ 332 w 742"/>
              <a:gd name="T49" fmla="*/ 23 h 466"/>
              <a:gd name="T50" fmla="*/ 295 w 742"/>
              <a:gd name="T51" fmla="*/ 92 h 466"/>
              <a:gd name="T52" fmla="*/ 443 w 742"/>
              <a:gd name="T53" fmla="*/ 94 h 466"/>
              <a:gd name="T54" fmla="*/ 426 w 742"/>
              <a:gd name="T55" fmla="*/ 57 h 466"/>
              <a:gd name="T56" fmla="*/ 406 w 742"/>
              <a:gd name="T57" fmla="*/ 23 h 466"/>
              <a:gd name="T58" fmla="*/ 493 w 742"/>
              <a:gd name="T59" fmla="*/ 5 h 466"/>
              <a:gd name="T60" fmla="*/ 581 w 742"/>
              <a:gd name="T61" fmla="*/ 21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42" h="466">
                <a:moveTo>
                  <a:pt x="581" y="21"/>
                </a:moveTo>
                <a:cubicBezTo>
                  <a:pt x="575" y="68"/>
                  <a:pt x="558" y="187"/>
                  <a:pt x="581" y="194"/>
                </a:cubicBezTo>
                <a:cubicBezTo>
                  <a:pt x="602" y="197"/>
                  <a:pt x="620" y="153"/>
                  <a:pt x="662" y="157"/>
                </a:cubicBezTo>
                <a:cubicBezTo>
                  <a:pt x="733" y="165"/>
                  <a:pt x="742" y="291"/>
                  <a:pt x="666" y="309"/>
                </a:cubicBezTo>
                <a:cubicBezTo>
                  <a:pt x="630" y="316"/>
                  <a:pt x="600" y="275"/>
                  <a:pt x="585" y="272"/>
                </a:cubicBezTo>
                <a:cubicBezTo>
                  <a:pt x="570" y="270"/>
                  <a:pt x="569" y="326"/>
                  <a:pt x="572" y="357"/>
                </a:cubicBezTo>
                <a:cubicBezTo>
                  <a:pt x="574" y="389"/>
                  <a:pt x="578" y="421"/>
                  <a:pt x="583" y="445"/>
                </a:cubicBezTo>
                <a:cubicBezTo>
                  <a:pt x="559" y="454"/>
                  <a:pt x="529" y="459"/>
                  <a:pt x="493" y="460"/>
                </a:cubicBezTo>
                <a:cubicBezTo>
                  <a:pt x="462" y="462"/>
                  <a:pt x="411" y="466"/>
                  <a:pt x="406" y="443"/>
                </a:cubicBezTo>
                <a:cubicBezTo>
                  <a:pt x="403" y="428"/>
                  <a:pt x="421" y="415"/>
                  <a:pt x="426" y="409"/>
                </a:cubicBezTo>
                <a:cubicBezTo>
                  <a:pt x="432" y="400"/>
                  <a:pt x="442" y="384"/>
                  <a:pt x="443" y="374"/>
                </a:cubicBezTo>
                <a:cubicBezTo>
                  <a:pt x="451" y="285"/>
                  <a:pt x="290" y="289"/>
                  <a:pt x="295" y="372"/>
                </a:cubicBezTo>
                <a:cubicBezTo>
                  <a:pt x="296" y="394"/>
                  <a:pt x="336" y="422"/>
                  <a:pt x="332" y="443"/>
                </a:cubicBezTo>
                <a:cubicBezTo>
                  <a:pt x="327" y="466"/>
                  <a:pt x="277" y="462"/>
                  <a:pt x="245" y="460"/>
                </a:cubicBezTo>
                <a:cubicBezTo>
                  <a:pt x="215" y="459"/>
                  <a:pt x="183" y="455"/>
                  <a:pt x="157" y="445"/>
                </a:cubicBezTo>
                <a:cubicBezTo>
                  <a:pt x="158" y="423"/>
                  <a:pt x="164" y="389"/>
                  <a:pt x="166" y="357"/>
                </a:cubicBezTo>
                <a:cubicBezTo>
                  <a:pt x="170" y="297"/>
                  <a:pt x="169" y="276"/>
                  <a:pt x="155" y="272"/>
                </a:cubicBezTo>
                <a:cubicBezTo>
                  <a:pt x="141" y="268"/>
                  <a:pt x="114" y="314"/>
                  <a:pt x="74" y="309"/>
                </a:cubicBezTo>
                <a:cubicBezTo>
                  <a:pt x="0" y="300"/>
                  <a:pt x="0" y="164"/>
                  <a:pt x="76" y="157"/>
                </a:cubicBezTo>
                <a:cubicBezTo>
                  <a:pt x="94" y="155"/>
                  <a:pt x="111" y="164"/>
                  <a:pt x="120" y="171"/>
                </a:cubicBezTo>
                <a:cubicBezTo>
                  <a:pt x="130" y="177"/>
                  <a:pt x="143" y="196"/>
                  <a:pt x="155" y="194"/>
                </a:cubicBezTo>
                <a:cubicBezTo>
                  <a:pt x="175" y="190"/>
                  <a:pt x="168" y="133"/>
                  <a:pt x="166" y="109"/>
                </a:cubicBezTo>
                <a:cubicBezTo>
                  <a:pt x="164" y="72"/>
                  <a:pt x="160" y="46"/>
                  <a:pt x="155" y="23"/>
                </a:cubicBezTo>
                <a:cubicBezTo>
                  <a:pt x="179" y="11"/>
                  <a:pt x="214" y="7"/>
                  <a:pt x="243" y="5"/>
                </a:cubicBezTo>
                <a:cubicBezTo>
                  <a:pt x="274" y="4"/>
                  <a:pt x="327" y="0"/>
                  <a:pt x="332" y="23"/>
                </a:cubicBezTo>
                <a:cubicBezTo>
                  <a:pt x="336" y="44"/>
                  <a:pt x="297" y="72"/>
                  <a:pt x="295" y="92"/>
                </a:cubicBezTo>
                <a:cubicBezTo>
                  <a:pt x="287" y="177"/>
                  <a:pt x="449" y="180"/>
                  <a:pt x="443" y="94"/>
                </a:cubicBezTo>
                <a:cubicBezTo>
                  <a:pt x="442" y="83"/>
                  <a:pt x="432" y="66"/>
                  <a:pt x="426" y="57"/>
                </a:cubicBezTo>
                <a:cubicBezTo>
                  <a:pt x="421" y="51"/>
                  <a:pt x="403" y="38"/>
                  <a:pt x="406" y="23"/>
                </a:cubicBezTo>
                <a:cubicBezTo>
                  <a:pt x="411" y="0"/>
                  <a:pt x="462" y="4"/>
                  <a:pt x="493" y="5"/>
                </a:cubicBezTo>
                <a:cubicBezTo>
                  <a:pt x="528" y="7"/>
                  <a:pt x="558" y="12"/>
                  <a:pt x="581" y="21"/>
                </a:cubicBezTo>
                <a:close/>
              </a:path>
            </a:pathLst>
          </a:custGeom>
          <a:solidFill>
            <a:schemeClr val="accent5"/>
          </a:solidFill>
          <a:ln w="25400">
            <a:noFill/>
          </a:ln>
          <a:effectLst>
            <a:reflection blurRad="6350" stA="22000" endPos="55500" dist="177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endParaRPr lang="en-US" sz="27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9" name="Freeform 22">
            <a:hlinkClick r:id="" action="ppaction://noaction"/>
          </p:cNvPr>
          <p:cNvSpPr>
            <a:spLocks/>
          </p:cNvSpPr>
          <p:nvPr/>
        </p:nvSpPr>
        <p:spPr bwMode="auto">
          <a:xfrm>
            <a:off x="6469900" y="972064"/>
            <a:ext cx="1758723" cy="1104198"/>
          </a:xfrm>
          <a:custGeom>
            <a:avLst/>
            <a:gdLst>
              <a:gd name="T0" fmla="*/ 581 w 742"/>
              <a:gd name="T1" fmla="*/ 21 h 466"/>
              <a:gd name="T2" fmla="*/ 581 w 742"/>
              <a:gd name="T3" fmla="*/ 194 h 466"/>
              <a:gd name="T4" fmla="*/ 662 w 742"/>
              <a:gd name="T5" fmla="*/ 157 h 466"/>
              <a:gd name="T6" fmla="*/ 666 w 742"/>
              <a:gd name="T7" fmla="*/ 309 h 466"/>
              <a:gd name="T8" fmla="*/ 585 w 742"/>
              <a:gd name="T9" fmla="*/ 272 h 466"/>
              <a:gd name="T10" fmla="*/ 572 w 742"/>
              <a:gd name="T11" fmla="*/ 357 h 466"/>
              <a:gd name="T12" fmla="*/ 583 w 742"/>
              <a:gd name="T13" fmla="*/ 445 h 466"/>
              <a:gd name="T14" fmla="*/ 493 w 742"/>
              <a:gd name="T15" fmla="*/ 460 h 466"/>
              <a:gd name="T16" fmla="*/ 406 w 742"/>
              <a:gd name="T17" fmla="*/ 443 h 466"/>
              <a:gd name="T18" fmla="*/ 426 w 742"/>
              <a:gd name="T19" fmla="*/ 409 h 466"/>
              <a:gd name="T20" fmla="*/ 443 w 742"/>
              <a:gd name="T21" fmla="*/ 374 h 466"/>
              <a:gd name="T22" fmla="*/ 295 w 742"/>
              <a:gd name="T23" fmla="*/ 372 h 466"/>
              <a:gd name="T24" fmla="*/ 332 w 742"/>
              <a:gd name="T25" fmla="*/ 443 h 466"/>
              <a:gd name="T26" fmla="*/ 245 w 742"/>
              <a:gd name="T27" fmla="*/ 460 h 466"/>
              <a:gd name="T28" fmla="*/ 157 w 742"/>
              <a:gd name="T29" fmla="*/ 445 h 466"/>
              <a:gd name="T30" fmla="*/ 166 w 742"/>
              <a:gd name="T31" fmla="*/ 357 h 466"/>
              <a:gd name="T32" fmla="*/ 155 w 742"/>
              <a:gd name="T33" fmla="*/ 272 h 466"/>
              <a:gd name="T34" fmla="*/ 74 w 742"/>
              <a:gd name="T35" fmla="*/ 309 h 466"/>
              <a:gd name="T36" fmla="*/ 76 w 742"/>
              <a:gd name="T37" fmla="*/ 157 h 466"/>
              <a:gd name="T38" fmla="*/ 120 w 742"/>
              <a:gd name="T39" fmla="*/ 171 h 466"/>
              <a:gd name="T40" fmla="*/ 155 w 742"/>
              <a:gd name="T41" fmla="*/ 194 h 466"/>
              <a:gd name="T42" fmla="*/ 166 w 742"/>
              <a:gd name="T43" fmla="*/ 109 h 466"/>
              <a:gd name="T44" fmla="*/ 155 w 742"/>
              <a:gd name="T45" fmla="*/ 23 h 466"/>
              <a:gd name="T46" fmla="*/ 243 w 742"/>
              <a:gd name="T47" fmla="*/ 5 h 466"/>
              <a:gd name="T48" fmla="*/ 332 w 742"/>
              <a:gd name="T49" fmla="*/ 23 h 466"/>
              <a:gd name="T50" fmla="*/ 295 w 742"/>
              <a:gd name="T51" fmla="*/ 92 h 466"/>
              <a:gd name="T52" fmla="*/ 443 w 742"/>
              <a:gd name="T53" fmla="*/ 94 h 466"/>
              <a:gd name="T54" fmla="*/ 426 w 742"/>
              <a:gd name="T55" fmla="*/ 57 h 466"/>
              <a:gd name="T56" fmla="*/ 406 w 742"/>
              <a:gd name="T57" fmla="*/ 23 h 466"/>
              <a:gd name="T58" fmla="*/ 493 w 742"/>
              <a:gd name="T59" fmla="*/ 5 h 466"/>
              <a:gd name="T60" fmla="*/ 581 w 742"/>
              <a:gd name="T61" fmla="*/ 21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42" h="466">
                <a:moveTo>
                  <a:pt x="581" y="21"/>
                </a:moveTo>
                <a:cubicBezTo>
                  <a:pt x="575" y="68"/>
                  <a:pt x="558" y="187"/>
                  <a:pt x="581" y="194"/>
                </a:cubicBezTo>
                <a:cubicBezTo>
                  <a:pt x="602" y="197"/>
                  <a:pt x="620" y="153"/>
                  <a:pt x="662" y="157"/>
                </a:cubicBezTo>
                <a:cubicBezTo>
                  <a:pt x="733" y="165"/>
                  <a:pt x="742" y="291"/>
                  <a:pt x="666" y="309"/>
                </a:cubicBezTo>
                <a:cubicBezTo>
                  <a:pt x="630" y="316"/>
                  <a:pt x="600" y="275"/>
                  <a:pt x="585" y="272"/>
                </a:cubicBezTo>
                <a:cubicBezTo>
                  <a:pt x="570" y="270"/>
                  <a:pt x="569" y="326"/>
                  <a:pt x="572" y="357"/>
                </a:cubicBezTo>
                <a:cubicBezTo>
                  <a:pt x="574" y="389"/>
                  <a:pt x="578" y="421"/>
                  <a:pt x="583" y="445"/>
                </a:cubicBezTo>
                <a:cubicBezTo>
                  <a:pt x="559" y="454"/>
                  <a:pt x="529" y="459"/>
                  <a:pt x="493" y="460"/>
                </a:cubicBezTo>
                <a:cubicBezTo>
                  <a:pt x="462" y="462"/>
                  <a:pt x="411" y="466"/>
                  <a:pt x="406" y="443"/>
                </a:cubicBezTo>
                <a:cubicBezTo>
                  <a:pt x="403" y="428"/>
                  <a:pt x="421" y="415"/>
                  <a:pt x="426" y="409"/>
                </a:cubicBezTo>
                <a:cubicBezTo>
                  <a:pt x="432" y="400"/>
                  <a:pt x="442" y="384"/>
                  <a:pt x="443" y="374"/>
                </a:cubicBezTo>
                <a:cubicBezTo>
                  <a:pt x="451" y="285"/>
                  <a:pt x="290" y="289"/>
                  <a:pt x="295" y="372"/>
                </a:cubicBezTo>
                <a:cubicBezTo>
                  <a:pt x="296" y="394"/>
                  <a:pt x="336" y="422"/>
                  <a:pt x="332" y="443"/>
                </a:cubicBezTo>
                <a:cubicBezTo>
                  <a:pt x="327" y="466"/>
                  <a:pt x="277" y="462"/>
                  <a:pt x="245" y="460"/>
                </a:cubicBezTo>
                <a:cubicBezTo>
                  <a:pt x="215" y="459"/>
                  <a:pt x="183" y="455"/>
                  <a:pt x="157" y="445"/>
                </a:cubicBezTo>
                <a:cubicBezTo>
                  <a:pt x="158" y="423"/>
                  <a:pt x="164" y="389"/>
                  <a:pt x="166" y="357"/>
                </a:cubicBezTo>
                <a:cubicBezTo>
                  <a:pt x="170" y="297"/>
                  <a:pt x="169" y="276"/>
                  <a:pt x="155" y="272"/>
                </a:cubicBezTo>
                <a:cubicBezTo>
                  <a:pt x="141" y="268"/>
                  <a:pt x="114" y="314"/>
                  <a:pt x="74" y="309"/>
                </a:cubicBezTo>
                <a:cubicBezTo>
                  <a:pt x="0" y="300"/>
                  <a:pt x="0" y="164"/>
                  <a:pt x="76" y="157"/>
                </a:cubicBezTo>
                <a:cubicBezTo>
                  <a:pt x="94" y="155"/>
                  <a:pt x="111" y="164"/>
                  <a:pt x="120" y="171"/>
                </a:cubicBezTo>
                <a:cubicBezTo>
                  <a:pt x="130" y="177"/>
                  <a:pt x="143" y="196"/>
                  <a:pt x="155" y="194"/>
                </a:cubicBezTo>
                <a:cubicBezTo>
                  <a:pt x="175" y="190"/>
                  <a:pt x="168" y="133"/>
                  <a:pt x="166" y="109"/>
                </a:cubicBezTo>
                <a:cubicBezTo>
                  <a:pt x="164" y="72"/>
                  <a:pt x="160" y="46"/>
                  <a:pt x="155" y="23"/>
                </a:cubicBezTo>
                <a:cubicBezTo>
                  <a:pt x="179" y="11"/>
                  <a:pt x="214" y="7"/>
                  <a:pt x="243" y="5"/>
                </a:cubicBezTo>
                <a:cubicBezTo>
                  <a:pt x="274" y="4"/>
                  <a:pt x="327" y="0"/>
                  <a:pt x="332" y="23"/>
                </a:cubicBezTo>
                <a:cubicBezTo>
                  <a:pt x="336" y="44"/>
                  <a:pt x="297" y="72"/>
                  <a:pt x="295" y="92"/>
                </a:cubicBezTo>
                <a:cubicBezTo>
                  <a:pt x="287" y="177"/>
                  <a:pt x="449" y="180"/>
                  <a:pt x="443" y="94"/>
                </a:cubicBezTo>
                <a:cubicBezTo>
                  <a:pt x="442" y="83"/>
                  <a:pt x="432" y="66"/>
                  <a:pt x="426" y="57"/>
                </a:cubicBezTo>
                <a:cubicBezTo>
                  <a:pt x="421" y="51"/>
                  <a:pt x="403" y="38"/>
                  <a:pt x="406" y="23"/>
                </a:cubicBezTo>
                <a:cubicBezTo>
                  <a:pt x="411" y="0"/>
                  <a:pt x="462" y="4"/>
                  <a:pt x="493" y="5"/>
                </a:cubicBezTo>
                <a:cubicBezTo>
                  <a:pt x="528" y="7"/>
                  <a:pt x="558" y="12"/>
                  <a:pt x="581" y="21"/>
                </a:cubicBezTo>
                <a:close/>
              </a:path>
            </a:pathLst>
          </a:custGeom>
          <a:solidFill>
            <a:schemeClr val="accent6"/>
          </a:solidFill>
          <a:ln w="25400">
            <a:noFill/>
          </a:ln>
          <a:effectLst>
            <a:reflection blurRad="6350" stA="18000" endPos="55500" dist="1778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horz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endParaRPr lang="en-US" sz="27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20" name="Freeform 22">
            <a:hlinkClick r:id="" action="ppaction://noaction"/>
          </p:cNvPr>
          <p:cNvSpPr>
            <a:spLocks/>
          </p:cNvSpPr>
          <p:nvPr/>
        </p:nvSpPr>
        <p:spPr bwMode="auto">
          <a:xfrm rot="5400000">
            <a:off x="4623041" y="972065"/>
            <a:ext cx="1758723" cy="1104199"/>
          </a:xfrm>
          <a:custGeom>
            <a:avLst/>
            <a:gdLst>
              <a:gd name="T0" fmla="*/ 581 w 742"/>
              <a:gd name="T1" fmla="*/ 21 h 466"/>
              <a:gd name="T2" fmla="*/ 581 w 742"/>
              <a:gd name="T3" fmla="*/ 194 h 466"/>
              <a:gd name="T4" fmla="*/ 662 w 742"/>
              <a:gd name="T5" fmla="*/ 157 h 466"/>
              <a:gd name="T6" fmla="*/ 666 w 742"/>
              <a:gd name="T7" fmla="*/ 309 h 466"/>
              <a:gd name="T8" fmla="*/ 585 w 742"/>
              <a:gd name="T9" fmla="*/ 272 h 466"/>
              <a:gd name="T10" fmla="*/ 572 w 742"/>
              <a:gd name="T11" fmla="*/ 357 h 466"/>
              <a:gd name="T12" fmla="*/ 583 w 742"/>
              <a:gd name="T13" fmla="*/ 445 h 466"/>
              <a:gd name="T14" fmla="*/ 493 w 742"/>
              <a:gd name="T15" fmla="*/ 460 h 466"/>
              <a:gd name="T16" fmla="*/ 406 w 742"/>
              <a:gd name="T17" fmla="*/ 443 h 466"/>
              <a:gd name="T18" fmla="*/ 426 w 742"/>
              <a:gd name="T19" fmla="*/ 409 h 466"/>
              <a:gd name="T20" fmla="*/ 443 w 742"/>
              <a:gd name="T21" fmla="*/ 374 h 466"/>
              <a:gd name="T22" fmla="*/ 295 w 742"/>
              <a:gd name="T23" fmla="*/ 372 h 466"/>
              <a:gd name="T24" fmla="*/ 332 w 742"/>
              <a:gd name="T25" fmla="*/ 443 h 466"/>
              <a:gd name="T26" fmla="*/ 245 w 742"/>
              <a:gd name="T27" fmla="*/ 460 h 466"/>
              <a:gd name="T28" fmla="*/ 157 w 742"/>
              <a:gd name="T29" fmla="*/ 445 h 466"/>
              <a:gd name="T30" fmla="*/ 166 w 742"/>
              <a:gd name="T31" fmla="*/ 357 h 466"/>
              <a:gd name="T32" fmla="*/ 155 w 742"/>
              <a:gd name="T33" fmla="*/ 272 h 466"/>
              <a:gd name="T34" fmla="*/ 74 w 742"/>
              <a:gd name="T35" fmla="*/ 309 h 466"/>
              <a:gd name="T36" fmla="*/ 76 w 742"/>
              <a:gd name="T37" fmla="*/ 157 h 466"/>
              <a:gd name="T38" fmla="*/ 120 w 742"/>
              <a:gd name="T39" fmla="*/ 171 h 466"/>
              <a:gd name="T40" fmla="*/ 155 w 742"/>
              <a:gd name="T41" fmla="*/ 194 h 466"/>
              <a:gd name="T42" fmla="*/ 166 w 742"/>
              <a:gd name="T43" fmla="*/ 109 h 466"/>
              <a:gd name="T44" fmla="*/ 155 w 742"/>
              <a:gd name="T45" fmla="*/ 23 h 466"/>
              <a:gd name="T46" fmla="*/ 243 w 742"/>
              <a:gd name="T47" fmla="*/ 5 h 466"/>
              <a:gd name="T48" fmla="*/ 332 w 742"/>
              <a:gd name="T49" fmla="*/ 23 h 466"/>
              <a:gd name="T50" fmla="*/ 295 w 742"/>
              <a:gd name="T51" fmla="*/ 92 h 466"/>
              <a:gd name="T52" fmla="*/ 443 w 742"/>
              <a:gd name="T53" fmla="*/ 94 h 466"/>
              <a:gd name="T54" fmla="*/ 426 w 742"/>
              <a:gd name="T55" fmla="*/ 57 h 466"/>
              <a:gd name="T56" fmla="*/ 406 w 742"/>
              <a:gd name="T57" fmla="*/ 23 h 466"/>
              <a:gd name="T58" fmla="*/ 493 w 742"/>
              <a:gd name="T59" fmla="*/ 5 h 466"/>
              <a:gd name="T60" fmla="*/ 581 w 742"/>
              <a:gd name="T61" fmla="*/ 21 h 4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742" h="466">
                <a:moveTo>
                  <a:pt x="581" y="21"/>
                </a:moveTo>
                <a:cubicBezTo>
                  <a:pt x="575" y="68"/>
                  <a:pt x="558" y="187"/>
                  <a:pt x="581" y="194"/>
                </a:cubicBezTo>
                <a:cubicBezTo>
                  <a:pt x="602" y="197"/>
                  <a:pt x="620" y="153"/>
                  <a:pt x="662" y="157"/>
                </a:cubicBezTo>
                <a:cubicBezTo>
                  <a:pt x="733" y="165"/>
                  <a:pt x="742" y="291"/>
                  <a:pt x="666" y="309"/>
                </a:cubicBezTo>
                <a:cubicBezTo>
                  <a:pt x="630" y="316"/>
                  <a:pt x="600" y="275"/>
                  <a:pt x="585" y="272"/>
                </a:cubicBezTo>
                <a:cubicBezTo>
                  <a:pt x="570" y="270"/>
                  <a:pt x="569" y="326"/>
                  <a:pt x="572" y="357"/>
                </a:cubicBezTo>
                <a:cubicBezTo>
                  <a:pt x="574" y="389"/>
                  <a:pt x="578" y="421"/>
                  <a:pt x="583" y="445"/>
                </a:cubicBezTo>
                <a:cubicBezTo>
                  <a:pt x="559" y="454"/>
                  <a:pt x="529" y="459"/>
                  <a:pt x="493" y="460"/>
                </a:cubicBezTo>
                <a:cubicBezTo>
                  <a:pt x="462" y="462"/>
                  <a:pt x="411" y="466"/>
                  <a:pt x="406" y="443"/>
                </a:cubicBezTo>
                <a:cubicBezTo>
                  <a:pt x="403" y="428"/>
                  <a:pt x="421" y="415"/>
                  <a:pt x="426" y="409"/>
                </a:cubicBezTo>
                <a:cubicBezTo>
                  <a:pt x="432" y="400"/>
                  <a:pt x="442" y="384"/>
                  <a:pt x="443" y="374"/>
                </a:cubicBezTo>
                <a:cubicBezTo>
                  <a:pt x="451" y="285"/>
                  <a:pt x="290" y="289"/>
                  <a:pt x="295" y="372"/>
                </a:cubicBezTo>
                <a:cubicBezTo>
                  <a:pt x="296" y="394"/>
                  <a:pt x="336" y="422"/>
                  <a:pt x="332" y="443"/>
                </a:cubicBezTo>
                <a:cubicBezTo>
                  <a:pt x="327" y="466"/>
                  <a:pt x="277" y="462"/>
                  <a:pt x="245" y="460"/>
                </a:cubicBezTo>
                <a:cubicBezTo>
                  <a:pt x="215" y="459"/>
                  <a:pt x="183" y="455"/>
                  <a:pt x="157" y="445"/>
                </a:cubicBezTo>
                <a:cubicBezTo>
                  <a:pt x="158" y="423"/>
                  <a:pt x="164" y="389"/>
                  <a:pt x="166" y="357"/>
                </a:cubicBezTo>
                <a:cubicBezTo>
                  <a:pt x="170" y="297"/>
                  <a:pt x="169" y="276"/>
                  <a:pt x="155" y="272"/>
                </a:cubicBezTo>
                <a:cubicBezTo>
                  <a:pt x="141" y="268"/>
                  <a:pt x="114" y="314"/>
                  <a:pt x="74" y="309"/>
                </a:cubicBezTo>
                <a:cubicBezTo>
                  <a:pt x="0" y="300"/>
                  <a:pt x="0" y="164"/>
                  <a:pt x="76" y="157"/>
                </a:cubicBezTo>
                <a:cubicBezTo>
                  <a:pt x="94" y="155"/>
                  <a:pt x="111" y="164"/>
                  <a:pt x="120" y="171"/>
                </a:cubicBezTo>
                <a:cubicBezTo>
                  <a:pt x="130" y="177"/>
                  <a:pt x="143" y="196"/>
                  <a:pt x="155" y="194"/>
                </a:cubicBezTo>
                <a:cubicBezTo>
                  <a:pt x="175" y="190"/>
                  <a:pt x="168" y="133"/>
                  <a:pt x="166" y="109"/>
                </a:cubicBezTo>
                <a:cubicBezTo>
                  <a:pt x="164" y="72"/>
                  <a:pt x="160" y="46"/>
                  <a:pt x="155" y="23"/>
                </a:cubicBezTo>
                <a:cubicBezTo>
                  <a:pt x="179" y="11"/>
                  <a:pt x="214" y="7"/>
                  <a:pt x="243" y="5"/>
                </a:cubicBezTo>
                <a:cubicBezTo>
                  <a:pt x="274" y="4"/>
                  <a:pt x="327" y="0"/>
                  <a:pt x="332" y="23"/>
                </a:cubicBezTo>
                <a:cubicBezTo>
                  <a:pt x="336" y="44"/>
                  <a:pt x="297" y="72"/>
                  <a:pt x="295" y="92"/>
                </a:cubicBezTo>
                <a:cubicBezTo>
                  <a:pt x="287" y="177"/>
                  <a:pt x="449" y="180"/>
                  <a:pt x="443" y="94"/>
                </a:cubicBezTo>
                <a:cubicBezTo>
                  <a:pt x="442" y="83"/>
                  <a:pt x="432" y="66"/>
                  <a:pt x="426" y="57"/>
                </a:cubicBezTo>
                <a:cubicBezTo>
                  <a:pt x="421" y="51"/>
                  <a:pt x="403" y="38"/>
                  <a:pt x="406" y="23"/>
                </a:cubicBezTo>
                <a:cubicBezTo>
                  <a:pt x="411" y="0"/>
                  <a:pt x="462" y="4"/>
                  <a:pt x="493" y="5"/>
                </a:cubicBezTo>
                <a:cubicBezTo>
                  <a:pt x="528" y="7"/>
                  <a:pt x="558" y="12"/>
                  <a:pt x="581" y="21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  <a:ln w="25400">
            <a:noFill/>
          </a:ln>
          <a:effectLst>
            <a:reflection blurRad="6350" stA="12000" endPos="32000" dir="5400000" sy="-100000" algn="bl" rotWithShape="0"/>
          </a:effectLst>
          <a:scene3d>
            <a:camera prst="orthographicFront"/>
            <a:lightRig rig="threePt" dir="t"/>
          </a:scene3d>
          <a:sp3d>
            <a:bevelT/>
          </a:sp3d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vert="vert270" wrap="square" lIns="68580" tIns="34290" rIns="68580" bIns="34290" numCol="1" anchor="ctr" anchorCtr="1" compatLnSpc="1">
            <a:prstTxWarp prst="textNoShape">
              <a:avLst/>
            </a:prstTxWarp>
          </a:bodyPr>
          <a:lstStyle/>
          <a:p>
            <a:r>
              <a:rPr lang="en-US" sz="2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520" y="173276"/>
            <a:ext cx="8263830" cy="1325563"/>
          </a:xfr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60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2403527"/>
            <a:ext cx="7886700" cy="3773436"/>
          </a:xfrm>
        </p:spPr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94181226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FB76-F536-45F7-AF0D-931F2EEC9B9B}" type="datetimeFigureOut">
              <a:rPr lang="fr-CA" smtClean="0"/>
              <a:t>2019-09-12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6677-4C37-4C77-8F55-6C43500AB1F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4000733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0AFB76-F536-45F7-AF0D-931F2EEC9B9B}" type="datetimeFigureOut">
              <a:rPr lang="fr-CA" smtClean="0"/>
              <a:t>2019-09-12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2546677-4C37-4C77-8F55-6C43500AB1F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409319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607E3-2388-45F6-8334-9551E5D4165E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606BC-8AB3-4269-911F-2A8DC2C0517E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7562359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A607E3-2388-45F6-8334-9551E5D4165E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7606BC-8AB3-4269-911F-2A8DC2C0517E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114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  <p:pic>
        <p:nvPicPr>
          <p:cNvPr id="7" name="Picture 6" hidden="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3211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4934919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26458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Blip>
                <a:blip r:embed="rId2"/>
              </a:buBlip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 marL="342900" indent="-342900">
              <a:defRPr lang="en-US" sz="2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342900" lvl="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Blip>
                <a:blip r:embed="rId2"/>
              </a:buBlip>
            </a:pPr>
            <a:r>
              <a:rPr lang="fr-FR"/>
              <a:t>Modifiez les styles du texte du masque</a:t>
            </a:r>
          </a:p>
          <a:p>
            <a:pPr marL="342900" lvl="1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Blip>
                <a:blip r:embed="rId2"/>
              </a:buBlip>
            </a:pPr>
            <a:r>
              <a:rPr lang="fr-FR"/>
              <a:t>Deuxième niveau</a:t>
            </a:r>
          </a:p>
          <a:p>
            <a:pPr marL="342900" lvl="2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Blip>
                <a:blip r:embed="rId2"/>
              </a:buBlip>
            </a:pPr>
            <a:r>
              <a:rPr lang="fr-FR"/>
              <a:t>Troisième niveau</a:t>
            </a:r>
          </a:p>
          <a:p>
            <a:pPr marL="342900" lvl="3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Blip>
                <a:blip r:embed="rId2"/>
              </a:buBlip>
            </a:pPr>
            <a:r>
              <a:rPr lang="fr-FR"/>
              <a:t>Quatrième niveau</a:t>
            </a:r>
          </a:p>
          <a:p>
            <a:pPr marL="342900" lvl="4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Blip>
                <a:blip r:embed="rId2"/>
              </a:buBlip>
            </a:pPr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448260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Modifiez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31691143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903339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7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image" Target="../media/image6.png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24.xml"/><Relationship Id="rId19" Type="http://schemas.openxmlformats.org/officeDocument/2006/relationships/image" Target="../media/image5.png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3.xml"/><Relationship Id="rId1" Type="http://schemas.openxmlformats.org/officeDocument/2006/relationships/slideLayout" Target="../slideLayouts/slideLayout32.xml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36.xml"/><Relationship Id="rId1" Type="http://schemas.openxmlformats.org/officeDocument/2006/relationships/slideLayout" Target="../slideLayouts/slideLayout35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5496621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</a:schemeClr>
            </a:gs>
            <a:gs pos="8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948D-65B7-4FEC-80B5-36D7629B101D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AA8B-2E7A-4BBC-8FDE-CA7CF71DD330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753" y="990600"/>
            <a:ext cx="7696200" cy="601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7582" y="228601"/>
            <a:ext cx="6553202" cy="525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1"/>
            <a:ext cx="1603116" cy="68513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1" t="82679" r="15204" b="2143"/>
          <a:stretch/>
        </p:blipFill>
        <p:spPr>
          <a:xfrm rot="16200000">
            <a:off x="-1743439" y="3296820"/>
            <a:ext cx="6939457" cy="23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188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88" r:id="rId13"/>
    <p:sldLayoutId id="2147483689" r:id="rId14"/>
    <p:sldLayoutId id="2147483690" r:id="rId15"/>
    <p:sldLayoutId id="2147483691" r:id="rId16"/>
    <p:sldLayoutId id="2147483692" r:id="rId17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>
              <a:lumMod val="1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309A6D-C09C-4548-B29A-6CF363A7E532}" type="datetimeFigureOut">
              <a:rPr lang="fr-FR" smtClean="0"/>
              <a:t>12/09/2019</a:t>
            </a:fld>
            <a:endParaRPr lang="fr-B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B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4668DC-857F-487D-BFFA-8C0CA5037977}" type="slidenum">
              <a:rPr lang="fr-BE" smtClean="0"/>
              <a:t>‹N°›</a:t>
            </a:fld>
            <a:endParaRPr lang="fr-BE"/>
          </a:p>
        </p:txBody>
      </p:sp>
    </p:spTree>
    <p:extLst>
      <p:ext uri="{BB962C8B-B14F-4D97-AF65-F5344CB8AC3E}">
        <p14:creationId xmlns:p14="http://schemas.microsoft.com/office/powerpoint/2010/main" val="2709094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6600" b="1" kern="1200" dirty="0">
          <a:solidFill>
            <a:schemeClr val="accent6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2775382" cy="1498839"/>
          </a:xfrm>
          <a:prstGeom prst="rect">
            <a:avLst/>
          </a:prstGeom>
          <a:gradFill>
            <a:gsLst>
              <a:gs pos="0">
                <a:schemeClr val="bg2"/>
              </a:gs>
              <a:gs pos="100000">
                <a:schemeClr val="bg2">
                  <a:lumMod val="75000"/>
                </a:schemeClr>
              </a:gs>
            </a:gsLst>
            <a:lin ang="5400000" scaled="0"/>
          </a:gradFill>
          <a:ln>
            <a:noFill/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Rectangle 7"/>
          <p:cNvSpPr/>
          <p:nvPr/>
        </p:nvSpPr>
        <p:spPr>
          <a:xfrm>
            <a:off x="2775382" y="0"/>
            <a:ext cx="1835943" cy="1498839"/>
          </a:xfrm>
          <a:prstGeom prst="rect">
            <a:avLst/>
          </a:prstGeom>
          <a:gradFill flip="none" rotWithShape="1">
            <a:gsLst>
              <a:gs pos="0">
                <a:schemeClr val="accent5"/>
              </a:gs>
              <a:gs pos="100000">
                <a:schemeClr val="accent5">
                  <a:lumMod val="75000"/>
                </a:schemeClr>
              </a:gs>
            </a:gsLst>
            <a:lin ang="5400000" scaled="0"/>
            <a:tileRect/>
          </a:gradFill>
          <a:ln>
            <a:noFill/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9" name="Rectangle 8"/>
          <p:cNvSpPr/>
          <p:nvPr/>
        </p:nvSpPr>
        <p:spPr>
          <a:xfrm>
            <a:off x="4611325" y="0"/>
            <a:ext cx="1835943" cy="1498839"/>
          </a:xfrm>
          <a:prstGeom prst="rect">
            <a:avLst/>
          </a:prstGeom>
          <a:gradFill>
            <a:gsLst>
              <a:gs pos="0">
                <a:schemeClr val="tx1">
                  <a:lumMod val="65000"/>
                  <a:lumOff val="35000"/>
                </a:schemeClr>
              </a:gs>
              <a:gs pos="100000">
                <a:schemeClr val="tx1">
                  <a:lumMod val="75000"/>
                  <a:lumOff val="25000"/>
                </a:schemeClr>
              </a:gs>
            </a:gsLst>
            <a:lin ang="5400000" scaled="0"/>
          </a:gradFill>
          <a:ln>
            <a:noFill/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0" name="Rectangle 9"/>
          <p:cNvSpPr/>
          <p:nvPr/>
        </p:nvSpPr>
        <p:spPr>
          <a:xfrm>
            <a:off x="6447268" y="0"/>
            <a:ext cx="2696732" cy="1498839"/>
          </a:xfrm>
          <a:prstGeom prst="rect">
            <a:avLst/>
          </a:prstGeom>
          <a:gradFill flip="none" rotWithShape="1">
            <a:gsLst>
              <a:gs pos="0">
                <a:schemeClr val="accent6"/>
              </a:gs>
              <a:gs pos="100000">
                <a:schemeClr val="accent6">
                  <a:lumMod val="75000"/>
                </a:schemeClr>
              </a:gs>
            </a:gsLst>
            <a:lin ang="5400000" scaled="0"/>
            <a:tileRect/>
          </a:gradFill>
          <a:ln>
            <a:noFill/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0AFB76-F536-45F7-AF0D-931F2EEC9B9B}" type="datetimeFigureOut">
              <a:rPr lang="fr-CA" smtClean="0"/>
              <a:t>2019-09-12</a:t>
            </a:fld>
            <a:endParaRPr lang="fr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2546677-4C37-4C77-8F55-6C43500AB1F4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5051588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9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6000" b="1" kern="1200" dirty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A607E3-2388-45F6-8334-9551E5D4165E}" type="datetimeFigureOut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9/12/2019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7606BC-8AB3-4269-911F-2A8DC2C0517E}" type="slidenum">
              <a:rPr lang="en-US" smtClean="0">
                <a:solidFill>
                  <a:srgbClr val="000000">
                    <a:tint val="75000"/>
                  </a:srgbClr>
                </a:solidFill>
              </a:rPr>
              <a:pPr/>
              <a:t>‹N°›</a:t>
            </a:fld>
            <a:endParaRPr lang="en-US">
              <a:solidFill>
                <a:srgbClr val="000000">
                  <a:tint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41898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api.jquery.com/category/selectors/" TargetMode="External"/><Relationship Id="rId1" Type="http://schemas.openxmlformats.org/officeDocument/2006/relationships/slideLayout" Target="../slideLayouts/slideLayout3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/>
              <a:t>JQuery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899592" y="3323184"/>
            <a:ext cx="7101408" cy="2116832"/>
          </a:xfrm>
        </p:spPr>
        <p:txBody>
          <a:bodyPr>
            <a:normAutofit fontScale="77500" lnSpcReduction="20000"/>
          </a:bodyPr>
          <a:lstStyle/>
          <a:p>
            <a:r>
              <a:rPr lang="fr-CA" dirty="0">
                <a:solidFill>
                  <a:schemeClr val="accent5">
                    <a:lumMod val="50000"/>
                  </a:schemeClr>
                </a:solidFill>
              </a:rPr>
              <a:t>Introduction</a:t>
            </a:r>
          </a:p>
          <a:p>
            <a:r>
              <a:rPr lang="fr-CA" dirty="0" err="1">
                <a:solidFill>
                  <a:schemeClr val="accent5">
                    <a:lumMod val="50000"/>
                  </a:schemeClr>
                </a:solidFill>
              </a:rPr>
              <a:t>Selectors</a:t>
            </a:r>
            <a:endParaRPr lang="fr-CA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fr-CA" dirty="0" err="1">
                <a:solidFill>
                  <a:schemeClr val="accent5">
                    <a:lumMod val="50000"/>
                  </a:schemeClr>
                </a:solidFill>
              </a:rPr>
              <a:t>Filters</a:t>
            </a:r>
            <a:endParaRPr lang="fr-CA" dirty="0">
              <a:solidFill>
                <a:schemeClr val="accent5">
                  <a:lumMod val="50000"/>
                </a:schemeClr>
              </a:solidFill>
            </a:endParaRPr>
          </a:p>
          <a:p>
            <a:r>
              <a:rPr lang="fr-CA" dirty="0">
                <a:solidFill>
                  <a:schemeClr val="accent5">
                    <a:lumMod val="50000"/>
                  </a:schemeClr>
                </a:solidFill>
              </a:rPr>
              <a:t>Methods</a:t>
            </a:r>
          </a:p>
          <a:p>
            <a:r>
              <a:rPr lang="fr-CA" dirty="0" err="1">
                <a:solidFill>
                  <a:schemeClr val="accent5">
                    <a:lumMod val="50000"/>
                  </a:schemeClr>
                </a:solidFill>
              </a:rPr>
              <a:t>Event</a:t>
            </a:r>
            <a:r>
              <a:rPr lang="fr-CA" dirty="0">
                <a:solidFill>
                  <a:schemeClr val="accent5">
                    <a:lumMod val="50000"/>
                  </a:schemeClr>
                </a:solidFill>
              </a:rPr>
              <a:t> </a:t>
            </a:r>
            <a:r>
              <a:rPr lang="fr-CA" dirty="0" err="1">
                <a:solidFill>
                  <a:schemeClr val="accent5">
                    <a:lumMod val="50000"/>
                  </a:schemeClr>
                </a:solidFill>
              </a:rPr>
              <a:t>methods</a:t>
            </a:r>
            <a:endParaRPr lang="fr-CA" dirty="0">
              <a:solidFill>
                <a:schemeClr val="accent5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31226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10031" y="-171400"/>
            <a:ext cx="8263830" cy="1325563"/>
          </a:xfrm>
        </p:spPr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Méthodes d'évènements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08687990"/>
              </p:ext>
            </p:extLst>
          </p:nvPr>
        </p:nvGraphicFramePr>
        <p:xfrm>
          <a:off x="683568" y="2492896"/>
          <a:ext cx="7886700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264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Méthode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ready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Lorsque de DOM est chargé et prêt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click(</a:t>
                      </a:r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Quand on clique l'élément</a:t>
                      </a:r>
                      <a:r>
                        <a:rPr lang="fr-CA" baseline="0" dirty="0"/>
                        <a:t> sélectionné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" name="Rectangle 2"/>
          <p:cNvSpPr/>
          <p:nvPr/>
        </p:nvSpPr>
        <p:spPr>
          <a:xfrm>
            <a:off x="683568" y="4077072"/>
            <a:ext cx="7886700" cy="1477328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$(document).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ready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   $("#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faqs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").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("h2").click(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() {</a:t>
            </a:r>
          </a:p>
          <a:p>
            <a:endParaRPr lang="fr-CA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	});	</a:t>
            </a:r>
          </a:p>
          <a:p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34227203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39552" y="6007"/>
            <a:ext cx="7886700" cy="1325563"/>
          </a:xfrm>
        </p:spPr>
        <p:txBody>
          <a:bodyPr>
            <a:normAutofit/>
          </a:bodyPr>
          <a:lstStyle/>
          <a:p>
            <a:r>
              <a:rPr lang="fr-CA" sz="5400" dirty="0">
                <a:solidFill>
                  <a:schemeClr val="bg1"/>
                </a:solidFill>
              </a:rPr>
              <a:t>JQ </a:t>
            </a:r>
            <a:r>
              <a:rPr lang="fr-CA" sz="5400" dirty="0" err="1">
                <a:solidFill>
                  <a:schemeClr val="bg1"/>
                </a:solidFill>
              </a:rPr>
              <a:t>Filters</a:t>
            </a:r>
            <a:r>
              <a:rPr lang="fr-CA" sz="5400" dirty="0">
                <a:solidFill>
                  <a:schemeClr val="bg1"/>
                </a:solidFill>
              </a:rPr>
              <a:t>: Les principaux</a:t>
            </a: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6168344"/>
              </p:ext>
            </p:extLst>
          </p:nvPr>
        </p:nvGraphicFramePr>
        <p:xfrm>
          <a:off x="179512" y="2276872"/>
          <a:ext cx="8784976" cy="428752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87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dirty="0" err="1"/>
                        <a:t>Selecteur</a:t>
                      </a:r>
                      <a:r>
                        <a:rPr lang="fr-CA" baseline="0" dirty="0"/>
                        <a:t> (</a:t>
                      </a:r>
                      <a:r>
                        <a:rPr lang="fr-CA" baseline="0" dirty="0" err="1"/>
                        <a:t>selector</a:t>
                      </a:r>
                      <a:r>
                        <a:rPr lang="fr-CA" baseline="0" dirty="0"/>
                        <a:t>)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Sélection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attribute</a:t>
                      </a: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Tous les E</a:t>
                      </a:r>
                      <a:r>
                        <a:rPr lang="fr-CA" baseline="0" dirty="0"/>
                        <a:t> comportant l'attribut identifié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[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attribute</a:t>
                      </a: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=value]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</a:t>
                      </a:r>
                      <a:r>
                        <a:rPr lang="fr-CA" baseline="0" dirty="0"/>
                        <a:t> comportant l'attribut et la valeur identifiés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contains</a:t>
                      </a: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text</a:t>
                      </a: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qui contiennent la</a:t>
                      </a:r>
                      <a:r>
                        <a:rPr lang="fr-CA" baseline="0" dirty="0"/>
                        <a:t> chaine spécifiée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empty</a:t>
                      </a:r>
                      <a:endParaRPr lang="fr-CA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</a:t>
                      </a:r>
                      <a:r>
                        <a:rPr lang="fr-CA" baseline="0" dirty="0"/>
                        <a:t> les E qui n'ont pas d'enfant (</a:t>
                      </a:r>
                      <a:r>
                        <a:rPr lang="fr-CA" i="1" baseline="0" dirty="0" err="1"/>
                        <a:t>text</a:t>
                      </a:r>
                      <a:r>
                        <a:rPr lang="fr-CA" baseline="0" dirty="0"/>
                        <a:t> inclus)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eq</a:t>
                      </a: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(n)</a:t>
                      </a:r>
                      <a:endParaRPr lang="fr-CA" sz="1600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à l'indice n</a:t>
                      </a:r>
                      <a:r>
                        <a:rPr lang="fr-CA" baseline="0" dirty="0"/>
                        <a:t> </a:t>
                      </a:r>
                      <a:r>
                        <a:rPr lang="fr-CA" dirty="0"/>
                        <a:t>d'un ensemble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even</a:t>
                      </a:r>
                      <a:endParaRPr lang="fr-CA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d'un ensemble ayant</a:t>
                      </a:r>
                      <a:r>
                        <a:rPr lang="fr-CA" baseline="0" dirty="0"/>
                        <a:t> un index </a:t>
                      </a:r>
                      <a:r>
                        <a:rPr lang="fr-CA" i="0" baseline="0" dirty="0"/>
                        <a:t>pair</a:t>
                      </a:r>
                      <a:endParaRPr lang="fr-CA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:first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Le 1</a:t>
                      </a:r>
                      <a:r>
                        <a:rPr lang="fr-CA" baseline="30000" dirty="0"/>
                        <a:t>er</a:t>
                      </a:r>
                      <a:r>
                        <a:rPr lang="fr-CA" dirty="0"/>
                        <a:t> E d'un ensemble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:first-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child</a:t>
                      </a:r>
                      <a:endParaRPr lang="fr-CA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</a:t>
                      </a:r>
                      <a:r>
                        <a:rPr lang="fr-CA" baseline="0" dirty="0"/>
                        <a:t> les 1</a:t>
                      </a:r>
                      <a:r>
                        <a:rPr lang="fr-CA" baseline="30000" dirty="0"/>
                        <a:t>er</a:t>
                      </a:r>
                      <a:r>
                        <a:rPr lang="fr-CA" baseline="0" dirty="0"/>
                        <a:t> enfants 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:gt(n)</a:t>
                      </a:r>
                      <a:endParaRPr lang="fr-CA" sz="1600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d'un ensemble ayant</a:t>
                      </a:r>
                      <a:r>
                        <a:rPr lang="fr-CA" baseline="0" dirty="0"/>
                        <a:t> un index supérieur à n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:has(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selector</a:t>
                      </a: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endParaRPr lang="fr-CA" sz="1600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contenant un E identifié par le </a:t>
                      </a:r>
                      <a:r>
                        <a:rPr lang="fr-CA" i="1" dirty="0" err="1"/>
                        <a:t>selector</a:t>
                      </a:r>
                      <a:endParaRPr lang="fr-CA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18648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28650" y="44330"/>
            <a:ext cx="7886700" cy="1325563"/>
          </a:xfrm>
        </p:spPr>
        <p:txBody>
          <a:bodyPr>
            <a:normAutofit/>
          </a:bodyPr>
          <a:lstStyle/>
          <a:p>
            <a:r>
              <a:rPr lang="fr-CA" sz="5400" dirty="0">
                <a:solidFill>
                  <a:schemeClr val="bg1"/>
                </a:solidFill>
              </a:rPr>
              <a:t>JQ </a:t>
            </a:r>
            <a:r>
              <a:rPr lang="fr-CA" sz="5400" dirty="0" err="1">
                <a:solidFill>
                  <a:schemeClr val="bg1"/>
                </a:solidFill>
              </a:rPr>
              <a:t>Filters</a:t>
            </a:r>
            <a:r>
              <a:rPr lang="fr-CA" sz="5400" dirty="0">
                <a:solidFill>
                  <a:schemeClr val="bg1"/>
                </a:solidFill>
              </a:rPr>
              <a:t>: Les principaux…</a:t>
            </a: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7906737"/>
              </p:ext>
            </p:extLst>
          </p:nvPr>
        </p:nvGraphicFramePr>
        <p:xfrm>
          <a:off x="179512" y="2132856"/>
          <a:ext cx="8784976" cy="4450080"/>
        </p:xfrm>
        <a:graphic>
          <a:graphicData uri="http://schemas.openxmlformats.org/drawingml/2006/table">
            <a:tbl>
              <a:tblPr firstRow="1" bandRow="1">
                <a:tableStyleId>{FABFCF23-3B69-468F-B69F-88F6DE6A72F2}</a:tableStyleId>
              </a:tblPr>
              <a:tblGrid>
                <a:gridCol w="237626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4087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dirty="0" err="1"/>
                        <a:t>Selecteur</a:t>
                      </a:r>
                      <a:r>
                        <a:rPr lang="fr-CA" baseline="0" dirty="0"/>
                        <a:t> (</a:t>
                      </a:r>
                      <a:r>
                        <a:rPr lang="fr-CA" baseline="0" dirty="0" err="1"/>
                        <a:t>selector</a:t>
                      </a:r>
                      <a:r>
                        <a:rPr lang="fr-CA" baseline="0" dirty="0"/>
                        <a:t>)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Sélection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:header</a:t>
                      </a:r>
                      <a:endParaRPr lang="fr-CA" sz="1600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header</a:t>
                      </a:r>
                      <a:r>
                        <a:rPr lang="fr-CA" baseline="0" dirty="0"/>
                        <a:t> (&lt;h1&gt;, &lt;h2&gt;, </a:t>
                      </a:r>
                      <a:r>
                        <a:rPr lang="fr-CA" baseline="0" dirty="0" err="1"/>
                        <a:t>etc</a:t>
                      </a:r>
                      <a:r>
                        <a:rPr lang="fr-CA" baseline="0" dirty="0"/>
                        <a:t>)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hidden</a:t>
                      </a:r>
                      <a:endParaRPr lang="fr-CA" sz="1600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masqués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:last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Le dernier E d'un ensemble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:last-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child</a:t>
                      </a:r>
                      <a:endParaRPr lang="fr-CA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</a:t>
                      </a:r>
                      <a:r>
                        <a:rPr lang="fr-CA" baseline="0" dirty="0"/>
                        <a:t> enfants derniers de leur parent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lt</a:t>
                      </a: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(n)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d'un ensemble ayant</a:t>
                      </a:r>
                      <a:r>
                        <a:rPr lang="fr-CA" baseline="0" dirty="0"/>
                        <a:t> un index inférieur à n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:not(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selector</a:t>
                      </a: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qui ne sont pas sélectionnés par un </a:t>
                      </a:r>
                      <a:r>
                        <a:rPr lang="fr-CA" dirty="0" err="1"/>
                        <a:t>selector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odd</a:t>
                      </a:r>
                      <a:endParaRPr lang="fr-CA" sz="1600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d'un ensemble</a:t>
                      </a:r>
                      <a:r>
                        <a:rPr lang="fr-CA" baseline="0" dirty="0"/>
                        <a:t> </a:t>
                      </a:r>
                      <a:r>
                        <a:rPr lang="fr-CA" dirty="0"/>
                        <a:t>qui ont un</a:t>
                      </a:r>
                      <a:r>
                        <a:rPr lang="fr-CA" baseline="0" dirty="0"/>
                        <a:t> index impair</a:t>
                      </a:r>
                      <a:endParaRPr lang="fr-CA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only-child</a:t>
                      </a:r>
                      <a:endParaRPr lang="fr-CA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qui sont enfant</a:t>
                      </a:r>
                      <a:r>
                        <a:rPr lang="fr-CA" baseline="0" dirty="0"/>
                        <a:t> unique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:parent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parents (</a:t>
                      </a:r>
                      <a:r>
                        <a:rPr lang="fr-CA" dirty="0" err="1"/>
                        <a:t>text</a:t>
                      </a:r>
                      <a:r>
                        <a:rPr lang="fr-CA" baseline="0" dirty="0"/>
                        <a:t> inclus)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</a:t>
                      </a: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text</a:t>
                      </a:r>
                      <a:endParaRPr lang="fr-CA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ayant l'attribut </a:t>
                      </a:r>
                      <a:r>
                        <a:rPr lang="fr-CA" dirty="0" err="1"/>
                        <a:t>text</a:t>
                      </a:r>
                      <a:endParaRPr lang="fr-CA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:visible</a:t>
                      </a:r>
                      <a:endParaRPr lang="fr-CA" sz="1600" i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visibles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647123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68610" y="0"/>
            <a:ext cx="8263830" cy="735444"/>
          </a:xfrm>
        </p:spPr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Exemples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28650" y="3284982"/>
            <a:ext cx="7886700" cy="432049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$("</a:t>
            </a:r>
            <a:r>
              <a:rPr lang="fr-CA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li:first-child</a:t>
            </a: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  <p:sp>
        <p:nvSpPr>
          <p:cNvPr id="4" name="Rectangle 3"/>
          <p:cNvSpPr/>
          <p:nvPr/>
        </p:nvSpPr>
        <p:spPr>
          <a:xfrm>
            <a:off x="611560" y="2852935"/>
            <a:ext cx="79208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000" dirty="0"/>
              <a:t>Sélectionner tous les &lt;li&gt; qui sont le 1</a:t>
            </a:r>
            <a:r>
              <a:rPr lang="fr-CA" sz="2000" baseline="30000" dirty="0"/>
              <a:t>er</a:t>
            </a:r>
            <a:r>
              <a:rPr lang="fr-CA" sz="2000" dirty="0"/>
              <a:t> enfant de leur parent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700658" y="4437111"/>
            <a:ext cx="7886700" cy="43204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$("table &gt; </a:t>
            </a:r>
            <a:r>
              <a:rPr lang="fr-CA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tr:even</a:t>
            </a: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")</a:t>
            </a:r>
          </a:p>
        </p:txBody>
      </p:sp>
      <p:sp>
        <p:nvSpPr>
          <p:cNvPr id="6" name="Rectangle 5"/>
          <p:cNvSpPr/>
          <p:nvPr/>
        </p:nvSpPr>
        <p:spPr>
          <a:xfrm>
            <a:off x="683568" y="4005064"/>
            <a:ext cx="79208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000" dirty="0"/>
              <a:t>Sélectionner tous les &lt;tr&gt; d'une table (départ 0)</a:t>
            </a:r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700658" y="5445223"/>
            <a:ext cx="7886700" cy="43204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$("#</a:t>
            </a:r>
            <a:r>
              <a:rPr lang="fr-CA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faqs</a:t>
            </a: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").</a:t>
            </a:r>
            <a:r>
              <a:rPr lang="fr-CA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</a:t>
            </a: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("p:eq(2)")</a:t>
            </a:r>
          </a:p>
        </p:txBody>
      </p:sp>
      <p:sp>
        <p:nvSpPr>
          <p:cNvPr id="8" name="Rectangle 7"/>
          <p:cNvSpPr/>
          <p:nvPr/>
        </p:nvSpPr>
        <p:spPr>
          <a:xfrm>
            <a:off x="683568" y="5013176"/>
            <a:ext cx="79208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000" dirty="0"/>
              <a:t>Sélectionner tous les 3</a:t>
            </a:r>
            <a:r>
              <a:rPr lang="fr-CA" sz="2000" baseline="30000" dirty="0"/>
              <a:t>e</a:t>
            </a:r>
            <a:r>
              <a:rPr lang="fr-CA" sz="2000" dirty="0"/>
              <a:t> descendants &lt;p&gt; d'un élément (départ 0)</a:t>
            </a:r>
          </a:p>
        </p:txBody>
      </p:sp>
    </p:spTree>
    <p:extLst>
      <p:ext uri="{BB962C8B-B14F-4D97-AF65-F5344CB8AC3E}">
        <p14:creationId xmlns:p14="http://schemas.microsoft.com/office/powerpoint/2010/main" val="3956926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962"/>
            <a:ext cx="7886700" cy="1325563"/>
          </a:xfrm>
        </p:spPr>
        <p:txBody>
          <a:bodyPr>
            <a:normAutofit/>
          </a:bodyPr>
          <a:lstStyle/>
          <a:p>
            <a:r>
              <a:rPr lang="fr-CA" sz="5400" dirty="0">
                <a:solidFill>
                  <a:schemeClr val="bg1"/>
                </a:solidFill>
              </a:rPr>
              <a:t>Méthodes: les principales</a:t>
            </a: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5839124"/>
              </p:ext>
            </p:extLst>
          </p:nvPr>
        </p:nvGraphicFramePr>
        <p:xfrm>
          <a:off x="179512" y="1916832"/>
          <a:ext cx="8784976" cy="36173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42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Méthode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Sélection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next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</a:t>
                      </a: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selector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 err="1"/>
                        <a:t>Get</a:t>
                      </a:r>
                      <a:r>
                        <a:rPr lang="fr-CA" baseline="0" dirty="0"/>
                        <a:t> le prochain frère d'un E ou le 1</a:t>
                      </a:r>
                      <a:r>
                        <a:rPr lang="fr-CA" baseline="30000" dirty="0"/>
                        <a:t>er</a:t>
                      </a:r>
                      <a:r>
                        <a:rPr lang="fr-CA" baseline="0" dirty="0"/>
                        <a:t> frère du type de </a:t>
                      </a:r>
                      <a:r>
                        <a:rPr lang="fr-CA" baseline="0" dirty="0" err="1"/>
                        <a:t>selector</a:t>
                      </a:r>
                      <a:r>
                        <a:rPr lang="fr-CA" baseline="0" dirty="0"/>
                        <a:t> spécifié 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prev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</a:t>
                      </a: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selector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 err="1"/>
                        <a:t>Get</a:t>
                      </a:r>
                      <a:r>
                        <a:rPr lang="fr-CA" dirty="0"/>
                        <a:t> le frère</a:t>
                      </a:r>
                      <a:r>
                        <a:rPr lang="fr-CA" baseline="0" dirty="0"/>
                        <a:t> précédent d'un E ou le frère précédent du type de </a:t>
                      </a:r>
                      <a:r>
                        <a:rPr lang="fr-CA" baseline="0" dirty="0" err="1"/>
                        <a:t>selector</a:t>
                      </a:r>
                      <a:r>
                        <a:rPr lang="fr-CA" baseline="0" dirty="0"/>
                        <a:t> spécifié 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723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attr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attributeName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 err="1"/>
                        <a:t>Get</a:t>
                      </a:r>
                      <a:r>
                        <a:rPr lang="fr-CA" dirty="0"/>
                        <a:t> la</a:t>
                      </a:r>
                      <a:r>
                        <a:rPr lang="fr-CA" baseline="0" dirty="0"/>
                        <a:t> valeur de l'attribut en paramètre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attr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attributeName</a:t>
                      </a:r>
                      <a:r>
                        <a:rPr lang="fr-CA" sz="1600" i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value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Set </a:t>
                      </a:r>
                      <a:r>
                        <a:rPr lang="fr-CA" baseline="0" dirty="0"/>
                        <a:t>l'attribut en paramètre à la valeur spécifiée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css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propertyName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 err="1"/>
                        <a:t>Get</a:t>
                      </a:r>
                      <a:r>
                        <a:rPr lang="fr-CA" dirty="0"/>
                        <a:t> la</a:t>
                      </a:r>
                      <a:r>
                        <a:rPr lang="fr-CA" baseline="0" dirty="0"/>
                        <a:t> valeur de la propriété en paramètre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css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propertyName</a:t>
                      </a:r>
                      <a:r>
                        <a:rPr lang="fr-CA" sz="1600" i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value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Set </a:t>
                      </a:r>
                      <a:r>
                        <a:rPr lang="fr-CA" baseline="0" dirty="0"/>
                        <a:t>la propriété en paramètre à la valeur spécifiée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273130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67544" y="24408"/>
            <a:ext cx="7886700" cy="1325563"/>
          </a:xfrm>
        </p:spPr>
        <p:txBody>
          <a:bodyPr>
            <a:normAutofit/>
          </a:bodyPr>
          <a:lstStyle/>
          <a:p>
            <a:r>
              <a:rPr lang="fr-CA" sz="5400" dirty="0">
                <a:solidFill>
                  <a:schemeClr val="bg1"/>
                </a:solidFill>
              </a:rPr>
              <a:t>Méthodes: les principales…</a:t>
            </a: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9979863"/>
              </p:ext>
            </p:extLst>
          </p:nvPr>
        </p:nvGraphicFramePr>
        <p:xfrm>
          <a:off x="179512" y="1916832"/>
          <a:ext cx="8784976" cy="320075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803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90465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Méthode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Sélection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addClass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className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i="0" dirty="0"/>
                        <a:t>Ajoute une</a:t>
                      </a:r>
                      <a:r>
                        <a:rPr lang="fr-CA" i="0" baseline="0" dirty="0"/>
                        <a:t> ou plusieurs </a:t>
                      </a:r>
                      <a:r>
                        <a:rPr lang="fr-CA" i="1" baseline="0" dirty="0"/>
                        <a:t>class</a:t>
                      </a:r>
                      <a:r>
                        <a:rPr lang="fr-CA" i="0" baseline="0" dirty="0"/>
                        <a:t> à un E; si nécessaire créer la class</a:t>
                      </a:r>
                      <a:endParaRPr lang="fr-CA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removeClass</a:t>
                      </a: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classname</a:t>
                      </a:r>
                      <a:r>
                        <a:rPr lang="fr-CA" sz="1600" i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endParaRPr lang="fr-CA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Supprime la</a:t>
                      </a:r>
                      <a:r>
                        <a:rPr lang="fr-CA" baseline="0" dirty="0"/>
                        <a:t> ou les </a:t>
                      </a:r>
                      <a:r>
                        <a:rPr lang="fr-CA" i="1" baseline="0" dirty="0"/>
                        <a:t>class d'un E</a:t>
                      </a:r>
                      <a:endParaRPr lang="fr-CA" i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723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toggleClass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className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Supprime la class si elle existe sinon ajoute la class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hide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</a:t>
                      </a:r>
                      <a:r>
                        <a:rPr lang="fr-CA" sz="1600" i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duration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Masque l'E sélectionné</a:t>
                      </a:r>
                      <a:r>
                        <a:rPr lang="fr-CA" baseline="0" dirty="0"/>
                        <a:t>; paramètre "slow" (600ms), "</a:t>
                      </a:r>
                      <a:r>
                        <a:rPr lang="fr-CA" baseline="0" dirty="0" err="1"/>
                        <a:t>fast</a:t>
                      </a:r>
                      <a:r>
                        <a:rPr lang="fr-CA" baseline="0" dirty="0"/>
                        <a:t>" (200ms) ou nb de millisecondes (400ms)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show([</a:t>
                      </a:r>
                      <a:r>
                        <a:rPr lang="fr-CA" sz="1600" i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duration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Affiche l'E sélectionné;</a:t>
                      </a:r>
                      <a:r>
                        <a:rPr lang="fr-CA" baseline="0" dirty="0"/>
                        <a:t> idem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each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function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Exécute</a:t>
                      </a:r>
                      <a:r>
                        <a:rPr lang="fr-CA" baseline="0" dirty="0"/>
                        <a:t> la fonction pour chaque E d'un </a:t>
                      </a:r>
                      <a:r>
                        <a:rPr lang="fr-CA" i="1" baseline="0" dirty="0" err="1"/>
                        <a:t>array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836238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512" y="188640"/>
            <a:ext cx="8640960" cy="1325563"/>
          </a:xfrm>
        </p:spPr>
        <p:txBody>
          <a:bodyPr>
            <a:normAutofit/>
          </a:bodyPr>
          <a:lstStyle/>
          <a:p>
            <a:r>
              <a:rPr lang="fr-CA" sz="4800" dirty="0" err="1">
                <a:solidFill>
                  <a:schemeClr val="bg1"/>
                </a:solidFill>
              </a:rPr>
              <a:t>Event</a:t>
            </a:r>
            <a:r>
              <a:rPr lang="fr-CA" sz="4800" dirty="0">
                <a:solidFill>
                  <a:schemeClr val="bg1"/>
                </a:solidFill>
              </a:rPr>
              <a:t> </a:t>
            </a:r>
            <a:r>
              <a:rPr lang="fr-CA" sz="4800" dirty="0" err="1">
                <a:solidFill>
                  <a:schemeClr val="bg1"/>
                </a:solidFill>
              </a:rPr>
              <a:t>methods</a:t>
            </a:r>
            <a:r>
              <a:rPr lang="fr-CA" sz="4800" dirty="0">
                <a:solidFill>
                  <a:schemeClr val="bg1"/>
                </a:solidFill>
              </a:rPr>
              <a:t>	: les principales</a:t>
            </a: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48822082"/>
              </p:ext>
            </p:extLst>
          </p:nvPr>
        </p:nvGraphicFramePr>
        <p:xfrm>
          <a:off x="179512" y="2204864"/>
          <a:ext cx="8784976" cy="367319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6429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1206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dirty="0" err="1"/>
                        <a:t>Event</a:t>
                      </a:r>
                      <a:r>
                        <a:rPr lang="fr-CA" dirty="0"/>
                        <a:t> </a:t>
                      </a:r>
                      <a:r>
                        <a:rPr lang="fr-CA" dirty="0" err="1"/>
                        <a:t>method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Sélection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ready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i="0" dirty="0"/>
                        <a:t>Quand le DOM est prêt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unload</a:t>
                      </a:r>
                      <a:r>
                        <a:rPr lang="fr-CA" sz="16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endParaRPr lang="fr-CA" sz="16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i="0" dirty="0"/>
                        <a:t>Quand</a:t>
                      </a:r>
                      <a:r>
                        <a:rPr lang="fr-CA" i="0" baseline="0" dirty="0"/>
                        <a:t> l'usager ferme le navigateur</a:t>
                      </a:r>
                      <a:endParaRPr lang="fr-CA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723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error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Quand</a:t>
                      </a:r>
                      <a:r>
                        <a:rPr lang="fr-CA" baseline="0" dirty="0"/>
                        <a:t> une erreur JS arrive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dblclick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Quand double-clique</a:t>
                      </a:r>
                      <a:r>
                        <a:rPr lang="fr-CA" baseline="0" dirty="0"/>
                        <a:t> sur un E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mouseenter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Quand la souris arrive sur l'E sélectionné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mouseover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Quand la souris est sur l'E sélectionné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mouseout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Quand la souris quitte l'E sélectionné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hover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handlerIn</a:t>
                      </a:r>
                      <a:r>
                        <a:rPr lang="fr-CA" sz="1600" i="1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Out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Le 1</a:t>
                      </a:r>
                      <a:r>
                        <a:rPr lang="fr-CA" baseline="30000" dirty="0"/>
                        <a:t>er</a:t>
                      </a:r>
                      <a:r>
                        <a:rPr lang="fr-CA" dirty="0"/>
                        <a:t> quand la souris arrive sur l'E;</a:t>
                      </a:r>
                      <a:r>
                        <a:rPr lang="fr-CA" baseline="0" dirty="0"/>
                        <a:t> le 2</a:t>
                      </a:r>
                      <a:r>
                        <a:rPr lang="fr-CA" baseline="30000" dirty="0"/>
                        <a:t>e</a:t>
                      </a:r>
                      <a:r>
                        <a:rPr lang="fr-CA" baseline="0" dirty="0"/>
                        <a:t> quand la souris quitte l'E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850636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5496" y="188640"/>
            <a:ext cx="9108504" cy="1325563"/>
          </a:xfrm>
        </p:spPr>
        <p:txBody>
          <a:bodyPr>
            <a:normAutofit fontScale="90000"/>
          </a:bodyPr>
          <a:lstStyle/>
          <a:p>
            <a:r>
              <a:rPr lang="fr-CA" dirty="0" err="1">
                <a:solidFill>
                  <a:schemeClr val="bg1"/>
                </a:solidFill>
              </a:rPr>
              <a:t>Event</a:t>
            </a:r>
            <a:r>
              <a:rPr lang="fr-CA" dirty="0">
                <a:solidFill>
                  <a:schemeClr val="bg1"/>
                </a:solidFill>
              </a:rPr>
              <a:t> </a:t>
            </a:r>
            <a:r>
              <a:rPr lang="fr-CA" sz="5300" dirty="0" err="1">
                <a:solidFill>
                  <a:schemeClr val="bg1"/>
                </a:solidFill>
              </a:rPr>
              <a:t>methods</a:t>
            </a:r>
            <a:r>
              <a:rPr lang="fr-CA" dirty="0">
                <a:solidFill>
                  <a:schemeClr val="bg1"/>
                </a:solidFill>
              </a:rPr>
              <a:t>	: les principales</a:t>
            </a:r>
          </a:p>
        </p:txBody>
      </p:sp>
      <p:graphicFrame>
        <p:nvGraphicFramePr>
          <p:cNvPr id="3" name="Tableau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00402702"/>
              </p:ext>
            </p:extLst>
          </p:nvPr>
        </p:nvGraphicFramePr>
        <p:xfrm>
          <a:off x="179512" y="1916832"/>
          <a:ext cx="8784976" cy="2123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2433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60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dirty="0" err="1"/>
                        <a:t>Event</a:t>
                      </a:r>
                      <a:r>
                        <a:rPr lang="fr-CA" baseline="0" dirty="0"/>
                        <a:t> </a:t>
                      </a:r>
                      <a:r>
                        <a:rPr lang="fr-CA" baseline="0" dirty="0" err="1"/>
                        <a:t>method</a:t>
                      </a:r>
                      <a:endParaRPr lang="fr-CA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Sélection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bind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event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i="0" dirty="0"/>
                        <a:t>Attache</a:t>
                      </a:r>
                      <a:r>
                        <a:rPr lang="fr-CA" i="0" baseline="0" dirty="0"/>
                        <a:t> un gestionnaire d'évènement à un évènement</a:t>
                      </a:r>
                      <a:endParaRPr lang="fr-CA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unbind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CA" sz="1600" i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event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i="0" dirty="0"/>
                        <a:t>Supprime le</a:t>
                      </a:r>
                      <a:r>
                        <a:rPr lang="fr-CA" i="0" baseline="0" dirty="0"/>
                        <a:t> gestionnaire d'évènement d'un évènement</a:t>
                      </a:r>
                      <a:endParaRPr lang="fr-CA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3723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one, 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handler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i="0" dirty="0"/>
                        <a:t>Attache</a:t>
                      </a:r>
                      <a:r>
                        <a:rPr lang="fr-CA" i="0" baseline="0" dirty="0"/>
                        <a:t> gestionnaire d'évènement à un évènement et le supprime après sont exécution</a:t>
                      </a:r>
                      <a:endParaRPr lang="fr-CA" i="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trigger(</a:t>
                      </a:r>
                      <a:r>
                        <a:rPr lang="fr-CA" sz="1600" i="1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event</a:t>
                      </a:r>
                      <a:r>
                        <a:rPr lang="fr-CA" sz="1600" i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Déclenche</a:t>
                      </a:r>
                      <a:r>
                        <a:rPr lang="fr-CA" baseline="0" dirty="0"/>
                        <a:t> l'évènement en paramètre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7774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520" y="0"/>
            <a:ext cx="8263830" cy="735444"/>
          </a:xfrm>
        </p:spPr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Exemples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28650" y="2780927"/>
            <a:ext cx="7886700" cy="720082"/>
          </a:xfrm>
          <a:solidFill>
            <a:schemeClr val="bg1"/>
          </a:solidFill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var </a:t>
            </a:r>
            <a:r>
              <a:rPr lang="fr-CA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effacerClick</a:t>
            </a: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fr-CA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(){</a:t>
            </a:r>
          </a:p>
          <a:p>
            <a:pPr marL="0" indent="0">
              <a:buNone/>
            </a:pP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Rectangle 3"/>
          <p:cNvSpPr/>
          <p:nvPr/>
        </p:nvSpPr>
        <p:spPr>
          <a:xfrm>
            <a:off x="611560" y="2348880"/>
            <a:ext cx="79208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000" dirty="0"/>
              <a:t>Assigner un gestionnaire d'évènement à une variable</a:t>
            </a:r>
          </a:p>
        </p:txBody>
      </p:sp>
      <p:sp>
        <p:nvSpPr>
          <p:cNvPr id="5" name="Espace réservé du contenu 2"/>
          <p:cNvSpPr txBox="1">
            <a:spLocks/>
          </p:cNvSpPr>
          <p:nvPr/>
        </p:nvSpPr>
        <p:spPr>
          <a:xfrm>
            <a:off x="700658" y="4077071"/>
            <a:ext cx="7886700" cy="108012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$("#effacer").</a:t>
            </a:r>
            <a:r>
              <a:rPr lang="fr-CA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bind</a:t>
            </a: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(click, </a:t>
            </a:r>
            <a:r>
              <a:rPr lang="fr-CA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effacerClick</a:t>
            </a: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OU</a:t>
            </a:r>
          </a:p>
          <a:p>
            <a:pPr marL="0" indent="0">
              <a:buNone/>
            </a:pP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$("#effacer").click(</a:t>
            </a:r>
            <a:r>
              <a:rPr lang="fr-CA" sz="20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effacerClick</a:t>
            </a: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fr-CA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683568" y="3645024"/>
            <a:ext cx="79208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000" dirty="0"/>
              <a:t>Attacher un gestionnaire d'évènement à un évènement</a:t>
            </a:r>
          </a:p>
        </p:txBody>
      </p:sp>
      <p:sp>
        <p:nvSpPr>
          <p:cNvPr id="7" name="Espace réservé du contenu 2"/>
          <p:cNvSpPr txBox="1">
            <a:spLocks/>
          </p:cNvSpPr>
          <p:nvPr/>
        </p:nvSpPr>
        <p:spPr>
          <a:xfrm>
            <a:off x="700658" y="5661247"/>
            <a:ext cx="7886700" cy="432049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$("#effacer").trigger(Click);</a:t>
            </a:r>
          </a:p>
        </p:txBody>
      </p:sp>
      <p:sp>
        <p:nvSpPr>
          <p:cNvPr id="8" name="Rectangle 7"/>
          <p:cNvSpPr/>
          <p:nvPr/>
        </p:nvSpPr>
        <p:spPr>
          <a:xfrm>
            <a:off x="683568" y="5229200"/>
            <a:ext cx="7920880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000" dirty="0"/>
              <a:t>Déclencher un évènement</a:t>
            </a:r>
          </a:p>
        </p:txBody>
      </p:sp>
    </p:spTree>
    <p:extLst>
      <p:ext uri="{BB962C8B-B14F-4D97-AF65-F5344CB8AC3E}">
        <p14:creationId xmlns:p14="http://schemas.microsoft.com/office/powerpoint/2010/main" val="2633980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520" y="0"/>
            <a:ext cx="8263830" cy="735444"/>
          </a:xfrm>
        </p:spPr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Tableaux: Boucles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7504" y="2924942"/>
            <a:ext cx="4464496" cy="2160242"/>
          </a:xfr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for (let i=0;i&lt;h2Elements.length; i++ )</a:t>
            </a: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{</a:t>
            </a:r>
          </a:p>
          <a:p>
            <a:pPr marL="0" indent="0">
              <a:buNone/>
            </a:pP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let h2Node = h2Elements[i];</a:t>
            </a:r>
          </a:p>
          <a:p>
            <a:pPr marL="0" indent="0">
              <a:buNone/>
            </a:pP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h2Node.onclick = </a:t>
            </a:r>
            <a:r>
              <a:rPr lang="fr-CA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() {</a:t>
            </a:r>
          </a:p>
          <a:p>
            <a:pPr marL="0" indent="0">
              <a:buNone/>
            </a:pP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    </a:t>
            </a:r>
            <a:r>
              <a:rPr lang="fr-CA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colaspeExpand</a:t>
            </a: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CA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buNone/>
            </a:pP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4" name="Rectangle 3"/>
          <p:cNvSpPr/>
          <p:nvPr/>
        </p:nvSpPr>
        <p:spPr>
          <a:xfrm>
            <a:off x="562464" y="2492895"/>
            <a:ext cx="32076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400" dirty="0">
                <a:solidFill>
                  <a:schemeClr val="accent6"/>
                </a:solidFill>
              </a:rPr>
              <a:t>Boucle FOR</a:t>
            </a:r>
          </a:p>
        </p:txBody>
      </p:sp>
      <p:sp>
        <p:nvSpPr>
          <p:cNvPr id="11" name="Espace réservé du contenu 2">
            <a:extLst>
              <a:ext uri="{FF2B5EF4-FFF2-40B4-BE49-F238E27FC236}">
                <a16:creationId xmlns:a16="http://schemas.microsoft.com/office/drawing/2014/main" id="{06B0DE2F-C30A-4850-B966-71FD9CED89C8}"/>
              </a:ext>
            </a:extLst>
          </p:cNvPr>
          <p:cNvSpPr txBox="1">
            <a:spLocks/>
          </p:cNvSpPr>
          <p:nvPr/>
        </p:nvSpPr>
        <p:spPr>
          <a:xfrm>
            <a:off x="4774932" y="2924941"/>
            <a:ext cx="4189556" cy="2160242"/>
          </a:xfrm>
          <a:prstGeom prst="rect">
            <a:avLst/>
          </a:prstGeom>
          <a:solidFill>
            <a:schemeClr val="bg1"/>
          </a:solidFill>
          <a:ln>
            <a:solidFill>
              <a:schemeClr val="bg2">
                <a:lumMod val="50000"/>
              </a:schemeClr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fr-CA" sz="1400" dirty="0">
                <a:highlight>
                  <a:srgbClr val="FFFF00"/>
                </a:highlight>
                <a:latin typeface="Courier New" panose="02070309020205020404" pitchFamily="49" charset="0"/>
                <a:cs typeface="Courier New" panose="02070309020205020404" pitchFamily="49" charset="0"/>
              </a:rPr>
              <a:t>for (let i in h2Elements)</a:t>
            </a:r>
          </a:p>
          <a:p>
            <a:pPr marL="0" indent="0">
              <a:buNone/>
            </a:pP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{</a:t>
            </a:r>
          </a:p>
          <a:p>
            <a:pPr marL="0" indent="0">
              <a:buNone/>
            </a:pP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let h2Node = h2Elements[i];</a:t>
            </a:r>
          </a:p>
          <a:p>
            <a:pPr marL="0" indent="0">
              <a:buNone/>
            </a:pP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h2Node.onclick = </a:t>
            </a:r>
            <a:r>
              <a:rPr lang="fr-CA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function</a:t>
            </a: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() {</a:t>
            </a:r>
          </a:p>
          <a:p>
            <a:pPr marL="0" indent="0">
              <a:buNone/>
            </a:pP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	</a:t>
            </a:r>
            <a:r>
              <a:rPr lang="fr-CA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colaspeExpand</a:t>
            </a: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CA" sz="14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this</a:t>
            </a: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pPr marL="0" indent="0">
              <a:buNone/>
            </a:pP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}</a:t>
            </a:r>
          </a:p>
          <a:p>
            <a:pPr marL="0" indent="0">
              <a:buNone/>
            </a:pPr>
            <a:r>
              <a:rPr lang="fr-CA" sz="1400" dirty="0">
                <a:latin typeface="Courier New" panose="02070309020205020404" pitchFamily="49" charset="0"/>
                <a:cs typeface="Courier New" panose="02070309020205020404" pitchFamily="49" charset="0"/>
              </a:rPr>
              <a:t>}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C322D8A-7A61-460D-BD87-A9CD001CCA1F}"/>
              </a:ext>
            </a:extLst>
          </p:cNvPr>
          <p:cNvSpPr/>
          <p:nvPr/>
        </p:nvSpPr>
        <p:spPr>
          <a:xfrm>
            <a:off x="5229892" y="2492894"/>
            <a:ext cx="32076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400" dirty="0">
                <a:solidFill>
                  <a:schemeClr val="accent6"/>
                </a:solidFill>
              </a:rPr>
              <a:t>Boucle FOR…IN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9273C1B-46CD-4C14-832C-A13F4913C47A}"/>
              </a:ext>
            </a:extLst>
          </p:cNvPr>
          <p:cNvSpPr/>
          <p:nvPr/>
        </p:nvSpPr>
        <p:spPr>
          <a:xfrm>
            <a:off x="1763688" y="6093296"/>
            <a:ext cx="4320413" cy="369332"/>
          </a:xfrm>
          <a:prstGeom prst="rect">
            <a:avLst/>
          </a:prstGeom>
          <a:solidFill>
            <a:schemeClr val="bg1"/>
          </a:solidFill>
          <a:ln>
            <a:solidFill>
              <a:schemeClr val="tx2"/>
            </a:solidFill>
          </a:ln>
        </p:spPr>
        <p:txBody>
          <a:bodyPr wrap="none">
            <a:spAutoFit/>
          </a:bodyPr>
          <a:lstStyle/>
          <a:p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For 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each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 (let i in h2Elements)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63072417-5E38-4FBE-89D6-3DE34DB03D98}"/>
              </a:ext>
            </a:extLst>
          </p:cNvPr>
          <p:cNvSpPr/>
          <p:nvPr/>
        </p:nvSpPr>
        <p:spPr>
          <a:xfrm>
            <a:off x="1721430" y="5517230"/>
            <a:ext cx="320762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CA" sz="2400" dirty="0">
                <a:solidFill>
                  <a:schemeClr val="accent6"/>
                </a:solidFill>
              </a:rPr>
              <a:t>Boucle FOR EACH </a:t>
            </a:r>
          </a:p>
        </p:txBody>
      </p:sp>
      <p:cxnSp>
        <p:nvCxnSpPr>
          <p:cNvPr id="17" name="Connecteur droit 16">
            <a:extLst>
              <a:ext uri="{FF2B5EF4-FFF2-40B4-BE49-F238E27FC236}">
                <a16:creationId xmlns:a16="http://schemas.microsoft.com/office/drawing/2014/main" id="{D93556AA-EA8B-4548-873C-766E280247AF}"/>
              </a:ext>
            </a:extLst>
          </p:cNvPr>
          <p:cNvCxnSpPr/>
          <p:nvPr/>
        </p:nvCxnSpPr>
        <p:spPr>
          <a:xfrm flipH="1">
            <a:off x="1475656" y="5373216"/>
            <a:ext cx="3672408" cy="1368152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ZoneTexte 17">
            <a:extLst>
              <a:ext uri="{FF2B5EF4-FFF2-40B4-BE49-F238E27FC236}">
                <a16:creationId xmlns:a16="http://schemas.microsoft.com/office/drawing/2014/main" id="{FA81CBF9-5EF6-4E34-A024-841EC307374D}"/>
              </a:ext>
            </a:extLst>
          </p:cNvPr>
          <p:cNvSpPr txBox="1"/>
          <p:nvPr/>
        </p:nvSpPr>
        <p:spPr>
          <a:xfrm rot="865452">
            <a:off x="6150149" y="5563397"/>
            <a:ext cx="237626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400" dirty="0">
                <a:solidFill>
                  <a:srgbClr val="FF0000"/>
                </a:solidFill>
              </a:rPr>
              <a:t>DÉPRÉCIÉ!!!</a:t>
            </a:r>
          </a:p>
          <a:p>
            <a:r>
              <a:rPr lang="fr-CA" sz="2400" dirty="0">
                <a:solidFill>
                  <a:srgbClr val="FF0000"/>
                </a:solidFill>
              </a:rPr>
              <a:t>Ne plus utiliser!</a:t>
            </a:r>
            <a:endParaRPr lang="fr-FR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1272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1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3" y="321177"/>
            <a:ext cx="3249230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505677" y="914400"/>
            <a:ext cx="27432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Référence JQuery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05677" y="4170501"/>
            <a:ext cx="2743200" cy="1525597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17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http://jquery.com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93344" y="3910267"/>
            <a:ext cx="1940093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Image 4">
            <a:extLst>
              <a:ext uri="{FF2B5EF4-FFF2-40B4-BE49-F238E27FC236}">
                <a16:creationId xmlns:a16="http://schemas.microsoft.com/office/drawing/2014/main" id="{9710E745-CB8C-42F8-AA60-44317A2028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7037" y="2939834"/>
            <a:ext cx="4915159" cy="274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99502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23528" y="0"/>
            <a:ext cx="8191822" cy="836713"/>
          </a:xfrm>
        </p:spPr>
        <p:txBody>
          <a:bodyPr>
            <a:normAutofit/>
          </a:bodyPr>
          <a:lstStyle/>
          <a:p>
            <a:r>
              <a:rPr lang="fr-CA" sz="5400" dirty="0">
                <a:solidFill>
                  <a:srgbClr val="FFFFFF"/>
                </a:solidFill>
              </a:rPr>
              <a:t>La librairie JQuery</a:t>
            </a:r>
          </a:p>
        </p:txBody>
      </p:sp>
      <p:graphicFrame>
        <p:nvGraphicFramePr>
          <p:cNvPr id="5" name="Espace réservé du contenu 2">
            <a:extLst>
              <a:ext uri="{FF2B5EF4-FFF2-40B4-BE49-F238E27FC236}">
                <a16:creationId xmlns:a16="http://schemas.microsoft.com/office/drawing/2014/main" id="{5256AB08-E062-4417-AB5E-486AC861534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10378456"/>
              </p:ext>
            </p:extLst>
          </p:nvPr>
        </p:nvGraphicFramePr>
        <p:xfrm>
          <a:off x="628650" y="2403475"/>
          <a:ext cx="7886700" cy="377348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6673228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520" y="0"/>
            <a:ext cx="8263830" cy="1084017"/>
          </a:xfrm>
        </p:spPr>
        <p:txBody>
          <a:bodyPr/>
          <a:lstStyle/>
          <a:p>
            <a:r>
              <a:rPr lang="fr-CA" sz="5400" dirty="0">
                <a:solidFill>
                  <a:schemeClr val="bg1"/>
                </a:solidFill>
              </a:rPr>
              <a:t>Référence à JQuery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/>
              <a:t>Référence directe au site</a:t>
            </a:r>
          </a:p>
          <a:p>
            <a:endParaRPr lang="fr-CA" dirty="0"/>
          </a:p>
          <a:p>
            <a:pPr marL="0" indent="0">
              <a:buNone/>
            </a:pPr>
            <a:endParaRPr lang="fr-CA" dirty="0"/>
          </a:p>
          <a:p>
            <a:r>
              <a:rPr lang="fr-CA" dirty="0"/>
              <a:t>Référence à une version téléchargée</a:t>
            </a:r>
          </a:p>
          <a:p>
            <a:endParaRPr lang="fr-CA" dirty="0"/>
          </a:p>
          <a:p>
            <a:endParaRPr lang="fr-CA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11119"/>
          <a:stretch/>
        </p:blipFill>
        <p:spPr bwMode="auto">
          <a:xfrm>
            <a:off x="705627" y="4869160"/>
            <a:ext cx="7702550" cy="209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0565" y="3308350"/>
            <a:ext cx="6946900" cy="241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9746852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520" y="365126"/>
            <a:ext cx="8263830" cy="1325563"/>
          </a:xfrm>
        </p:spPr>
        <p:txBody>
          <a:bodyPr>
            <a:normAutofit fontScale="90000"/>
          </a:bodyPr>
          <a:lstStyle/>
          <a:p>
            <a:r>
              <a:rPr lang="fr-CA" dirty="0">
                <a:solidFill>
                  <a:schemeClr val="bg1"/>
                </a:solidFill>
              </a:rPr>
              <a:t>CSS </a:t>
            </a:r>
            <a:r>
              <a:rPr lang="fr-CA" dirty="0" err="1">
                <a:solidFill>
                  <a:schemeClr val="bg1"/>
                </a:solidFill>
              </a:rPr>
              <a:t>Selectors</a:t>
            </a:r>
            <a:r>
              <a:rPr lang="fr-CA" dirty="0">
                <a:solidFill>
                  <a:schemeClr val="bg1"/>
                </a:solidFill>
              </a:rPr>
              <a:t>: Les principaux</a:t>
            </a: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40421470"/>
              </p:ext>
            </p:extLst>
          </p:nvPr>
        </p:nvGraphicFramePr>
        <p:xfrm>
          <a:off x="107504" y="2420888"/>
          <a:ext cx="8928992" cy="3230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123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166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982">
                <a:tc>
                  <a:txBody>
                    <a:bodyPr/>
                    <a:lstStyle/>
                    <a:p>
                      <a:r>
                        <a:rPr lang="fr-CA" dirty="0"/>
                        <a:t>Exemple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Description</a:t>
                      </a:r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982">
                <a:tc>
                  <a:txBody>
                    <a:bodyPr/>
                    <a:lstStyle/>
                    <a:p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$("p")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Tous</a:t>
                      </a:r>
                      <a:r>
                        <a:rPr lang="fr-CA" baseline="0" dirty="0"/>
                        <a:t> les E &lt;p&gt; du document</a:t>
                      </a:r>
                      <a:endParaRPr lang="fr-CA" dirty="0"/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098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$("#</a:t>
                      </a:r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faqs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L'E</a:t>
                      </a:r>
                      <a:r>
                        <a:rPr lang="fr-CA" baseline="0" dirty="0"/>
                        <a:t> dont le id est </a:t>
                      </a:r>
                      <a:r>
                        <a:rPr lang="fr-CA" i="1" baseline="0" dirty="0" err="1"/>
                        <a:t>faqs</a:t>
                      </a:r>
                      <a:endParaRPr lang="fr-CA" i="1" dirty="0"/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098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$(".plus")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Tous</a:t>
                      </a:r>
                      <a:r>
                        <a:rPr lang="fr-CA" baseline="0" dirty="0"/>
                        <a:t> les E ayant la class égal à </a:t>
                      </a:r>
                      <a:r>
                        <a:rPr lang="fr-CA" i="1" baseline="0" dirty="0"/>
                        <a:t>plus</a:t>
                      </a:r>
                      <a:endParaRPr lang="fr-CA" i="1" dirty="0"/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346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$("#</a:t>
                      </a:r>
                      <a:r>
                        <a:rPr lang="fr-CA" dirty="0" err="1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faqs</a:t>
                      </a:r>
                      <a:r>
                        <a:rPr lang="fr-CA" baseline="0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p</a:t>
                      </a:r>
                      <a:r>
                        <a:rPr lang="fr-CA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  <a:r>
                        <a:rPr lang="fr-CA" sz="2000" b="1" dirty="0">
                          <a:solidFill>
                            <a:srgbClr val="00B0F0"/>
                          </a:solidFill>
                          <a:latin typeface="+mj-lt"/>
                          <a:cs typeface="Courier New" panose="02070309020205020404" pitchFamily="49" charset="0"/>
                        </a:rPr>
                        <a:t>ancien</a:t>
                      </a:r>
                    </a:p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$("#</a:t>
                      </a:r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faqs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").</a:t>
                      </a:r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find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("</a:t>
                      </a:r>
                      <a:r>
                        <a:rPr lang="fr-CA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Tous les descendants &lt;p&gt;</a:t>
                      </a:r>
                      <a:r>
                        <a:rPr lang="fr-CA" baseline="0" dirty="0"/>
                        <a:t> de </a:t>
                      </a:r>
                      <a:r>
                        <a:rPr lang="fr-CA" baseline="0" dirty="0" err="1"/>
                        <a:t>faqs</a:t>
                      </a:r>
                      <a:endParaRPr lang="fr-CA" dirty="0"/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098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$("h2.minus")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Tous les E &lt;h2&gt; ayant la class égal à </a:t>
                      </a:r>
                      <a:r>
                        <a:rPr lang="fr-CA" i="1" dirty="0"/>
                        <a:t>minus</a:t>
                      </a:r>
                      <a:endParaRPr lang="fr-CA" dirty="0"/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2317924398"/>
                  </a:ext>
                </a:extLst>
              </a:tr>
              <a:tr h="35098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$("h2</a:t>
                      </a:r>
                      <a:r>
                        <a:rPr lang="fr-CA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+ div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Adjacents:</a:t>
                      </a:r>
                      <a:r>
                        <a:rPr lang="fr-CA" baseline="0" dirty="0"/>
                        <a:t> </a:t>
                      </a:r>
                      <a:r>
                        <a:rPr lang="fr-CA" dirty="0"/>
                        <a:t>Tous</a:t>
                      </a:r>
                      <a:r>
                        <a:rPr lang="fr-CA" baseline="0" dirty="0"/>
                        <a:t> les E &lt;div&gt; </a:t>
                      </a:r>
                      <a:r>
                        <a:rPr lang="fr-CA" i="1" baseline="0" dirty="0"/>
                        <a:t>frères collés </a:t>
                      </a:r>
                      <a:r>
                        <a:rPr lang="fr-CA" i="0" baseline="0" dirty="0"/>
                        <a:t>de &lt;h2&gt;</a:t>
                      </a:r>
                      <a:endParaRPr lang="fr-CA" dirty="0"/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098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$("</a:t>
                      </a:r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ul</a:t>
                      </a:r>
                      <a:r>
                        <a:rPr lang="fr-CA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˷ p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Général: Tous les E</a:t>
                      </a:r>
                      <a:r>
                        <a:rPr lang="fr-CA" baseline="0" dirty="0"/>
                        <a:t> &lt;p&gt; frères de &lt;</a:t>
                      </a:r>
                      <a:r>
                        <a:rPr lang="fr-CA" baseline="0" dirty="0" err="1"/>
                        <a:t>ul</a:t>
                      </a:r>
                      <a:r>
                        <a:rPr lang="fr-CA" baseline="0" dirty="0"/>
                        <a:t>&gt;</a:t>
                      </a:r>
                      <a:endParaRPr lang="fr-CA" dirty="0"/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06725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07504" y="365126"/>
            <a:ext cx="8407846" cy="1325563"/>
          </a:xfrm>
        </p:spPr>
        <p:txBody>
          <a:bodyPr>
            <a:normAutofit fontScale="90000"/>
          </a:bodyPr>
          <a:lstStyle/>
          <a:p>
            <a:r>
              <a:rPr lang="fr-CA" dirty="0">
                <a:solidFill>
                  <a:schemeClr val="bg1"/>
                </a:solidFill>
              </a:rPr>
              <a:t>CSS </a:t>
            </a:r>
            <a:r>
              <a:rPr lang="fr-CA" dirty="0" err="1">
                <a:solidFill>
                  <a:schemeClr val="bg1"/>
                </a:solidFill>
              </a:rPr>
              <a:t>Selectors</a:t>
            </a:r>
            <a:r>
              <a:rPr lang="fr-CA" dirty="0">
                <a:solidFill>
                  <a:schemeClr val="bg1"/>
                </a:solidFill>
              </a:rPr>
              <a:t>: Les principaux</a:t>
            </a:r>
          </a:p>
        </p:txBody>
      </p:sp>
      <p:graphicFrame>
        <p:nvGraphicFramePr>
          <p:cNvPr id="5" name="Espace réservé du contenu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1441242"/>
              </p:ext>
            </p:extLst>
          </p:nvPr>
        </p:nvGraphicFramePr>
        <p:xfrm>
          <a:off x="107504" y="2233268"/>
          <a:ext cx="8928992" cy="23914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1236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1662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0982">
                <a:tc>
                  <a:txBody>
                    <a:bodyPr/>
                    <a:lstStyle/>
                    <a:p>
                      <a:r>
                        <a:rPr lang="fr-CA" dirty="0"/>
                        <a:t>Exemple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Description</a:t>
                      </a:r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0982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$("div</a:t>
                      </a:r>
                      <a:r>
                        <a:rPr lang="fr-CA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&gt; </a:t>
                      </a:r>
                      <a:r>
                        <a:rPr lang="fr-CA" baseline="0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ul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Tous</a:t>
                      </a:r>
                      <a:r>
                        <a:rPr lang="fr-CA" baseline="0" dirty="0"/>
                        <a:t> les éléments &lt;</a:t>
                      </a:r>
                      <a:r>
                        <a:rPr lang="fr-CA" baseline="0" dirty="0" err="1"/>
                        <a:t>ul</a:t>
                      </a:r>
                      <a:r>
                        <a:rPr lang="fr-CA" baseline="0" dirty="0"/>
                        <a:t>&gt; enfants de &lt;div&gt;</a:t>
                      </a:r>
                      <a:endParaRPr lang="fr-CA" dirty="0"/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1421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$("#</a:t>
                      </a:r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faqs</a:t>
                      </a:r>
                      <a:r>
                        <a:rPr lang="fr-CA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li, div p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")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Sélecteurs multiples: tous les descendants &lt;li&gt;</a:t>
                      </a:r>
                      <a:r>
                        <a:rPr lang="fr-CA" baseline="0" dirty="0"/>
                        <a:t> de </a:t>
                      </a:r>
                      <a:r>
                        <a:rPr lang="fr-CA" baseline="0" dirty="0" err="1"/>
                        <a:t>faqs</a:t>
                      </a:r>
                      <a:r>
                        <a:rPr lang="fr-CA" baseline="0" dirty="0"/>
                        <a:t> et tous les descendants &lt;p&gt; de &lt;div&gt;</a:t>
                      </a:r>
                      <a:endParaRPr lang="fr-CA" dirty="0"/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614219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$("p + </a:t>
                      </a:r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ul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, div </a:t>
                      </a:r>
                      <a:r>
                        <a:rPr lang="fr-CA" baseline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˷ 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p")</a:t>
                      </a: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Sélecteurs multiples: Tous</a:t>
                      </a:r>
                      <a:r>
                        <a:rPr lang="fr-CA" baseline="0" dirty="0"/>
                        <a:t> les E &lt;</a:t>
                      </a:r>
                      <a:r>
                        <a:rPr lang="fr-CA" baseline="0" dirty="0" err="1"/>
                        <a:t>ul</a:t>
                      </a:r>
                      <a:r>
                        <a:rPr lang="fr-CA" baseline="0" dirty="0"/>
                        <a:t>&gt; </a:t>
                      </a:r>
                      <a:r>
                        <a:rPr lang="fr-CA" i="1" baseline="0" dirty="0"/>
                        <a:t>frères collés </a:t>
                      </a:r>
                      <a:r>
                        <a:rPr lang="fr-CA" i="0" baseline="0" dirty="0"/>
                        <a:t>de &lt;p&gt; </a:t>
                      </a:r>
                      <a:r>
                        <a:rPr lang="fr-CA" dirty="0"/>
                        <a:t>et tous les E</a:t>
                      </a:r>
                      <a:r>
                        <a:rPr lang="fr-CA" baseline="0" dirty="0"/>
                        <a:t> &lt;p&gt; frères de &lt;div&gt;</a:t>
                      </a:r>
                      <a:endParaRPr lang="fr-CA" dirty="0"/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9784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b="0" i="1" dirty="0">
                          <a:effectLst/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$</a:t>
                      </a:r>
                      <a:r>
                        <a:rPr lang="fr-FR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</a:t>
                      </a:r>
                      <a:r>
                        <a:rPr lang="fr-FR" sz="1800" b="0" kern="1200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"h2:not(.</a:t>
                      </a:r>
                      <a:r>
                        <a:rPr lang="fr-FR" sz="1800" b="0" i="1" kern="1200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class</a:t>
                      </a:r>
                      <a:r>
                        <a:rPr lang="fr-FR" sz="1800" b="0" kern="1200" dirty="0">
                          <a:solidFill>
                            <a:schemeClr val="dk1"/>
                          </a:solidFill>
                          <a:effectLst/>
                          <a:latin typeface="Courier New" panose="02070309020205020404" pitchFamily="49" charset="0"/>
                          <a:ea typeface="+mn-ea"/>
                          <a:cs typeface="Courier New" panose="02070309020205020404" pitchFamily="49" charset="0"/>
                        </a:rPr>
                        <a:t>)"</a:t>
                      </a:r>
                      <a:r>
                        <a:rPr lang="fr-FR" b="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)</a:t>
                      </a:r>
                      <a:endParaRPr lang="fr-CA" b="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 marL="83460" marR="83460"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CA" dirty="0"/>
                        <a:t>Tous les E &lt;h2&gt; qui ne sont pas la classe </a:t>
                      </a:r>
                      <a:r>
                        <a:rPr lang="fr-CA" i="1" dirty="0"/>
                        <a:t>class</a:t>
                      </a:r>
                      <a:endParaRPr lang="fr-CA" dirty="0"/>
                    </a:p>
                  </a:txBody>
                  <a:tcPr marL="83460" marR="83460"/>
                </a:tc>
                <a:extLst>
                  <a:ext uri="{0D108BD9-81ED-4DB2-BD59-A6C34878D82A}">
                    <a16:rowId xmlns:a16="http://schemas.microsoft.com/office/drawing/2014/main" val="1541041637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69FC6B11-82A6-4F4B-A90B-279660E989CB}"/>
              </a:ext>
            </a:extLst>
          </p:cNvPr>
          <p:cNvSpPr/>
          <p:nvPr/>
        </p:nvSpPr>
        <p:spPr>
          <a:xfrm>
            <a:off x="2123728" y="4844145"/>
            <a:ext cx="46508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fr-CA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Méthode </a:t>
            </a:r>
            <a:r>
              <a:rPr lang="fr-CA" b="1" i="1" dirty="0" err="1">
                <a:solidFill>
                  <a:schemeClr val="tx2"/>
                </a:solidFill>
                <a:latin typeface="+mj-lt"/>
                <a:cs typeface="Courier New" panose="02070309020205020404" pitchFamily="49" charset="0"/>
              </a:rPr>
              <a:t>find</a:t>
            </a:r>
            <a:r>
              <a:rPr lang="fr-CA" dirty="0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: tous les E &lt;h2&gt; enfants du id </a:t>
            </a:r>
            <a:r>
              <a:rPr lang="fr-CA" dirty="0" err="1">
                <a:solidFill>
                  <a:srgbClr val="FF0000"/>
                </a:solidFill>
                <a:latin typeface="+mj-lt"/>
                <a:cs typeface="Courier New" panose="02070309020205020404" pitchFamily="49" charset="0"/>
              </a:rPr>
              <a:t>faqs</a:t>
            </a:r>
            <a:endParaRPr lang="fr-CA" dirty="0">
              <a:solidFill>
                <a:srgbClr val="FF0000"/>
              </a:solidFill>
              <a:latin typeface="+mj-lt"/>
              <a:cs typeface="Courier New" panose="02070309020205020404" pitchFamily="49" charset="0"/>
            </a:endParaRPr>
          </a:p>
          <a:p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$("#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faqs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").</a:t>
            </a:r>
            <a:r>
              <a:rPr lang="fr-CA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find</a:t>
            </a:r>
            <a:r>
              <a:rPr lang="fr-CA" dirty="0">
                <a:latin typeface="Courier New" panose="02070309020205020404" pitchFamily="49" charset="0"/>
                <a:cs typeface="Courier New" panose="02070309020205020404" pitchFamily="49" charset="0"/>
              </a:rPr>
              <a:t>("h2")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5D1B641-F28E-4839-B1C9-50A9607E0AF9}"/>
              </a:ext>
            </a:extLst>
          </p:cNvPr>
          <p:cNvSpPr/>
          <p:nvPr/>
        </p:nvSpPr>
        <p:spPr>
          <a:xfrm>
            <a:off x="3203848" y="5877272"/>
            <a:ext cx="200151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2000" b="1" i="1" dirty="0" err="1">
                <a:hlinkClick r:id="rId2"/>
              </a:rPr>
              <a:t>Tous</a:t>
            </a:r>
            <a:r>
              <a:rPr lang="en-CA" sz="2000" b="1" i="1" dirty="0">
                <a:hlinkClick r:id="rId2"/>
              </a:rPr>
              <a:t> les selectors</a:t>
            </a:r>
            <a:endParaRPr lang="fr-FR" sz="2000" b="1" i="1" dirty="0"/>
          </a:p>
        </p:txBody>
      </p:sp>
    </p:spTree>
    <p:extLst>
      <p:ext uri="{BB962C8B-B14F-4D97-AF65-F5344CB8AC3E}">
        <p14:creationId xmlns:p14="http://schemas.microsoft.com/office/powerpoint/2010/main" val="34522184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06438" y="-287219"/>
            <a:ext cx="8263830" cy="1325563"/>
          </a:xfrm>
        </p:spPr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Méthodes communes</a:t>
            </a:r>
          </a:p>
        </p:txBody>
      </p:sp>
      <p:graphicFrame>
        <p:nvGraphicFramePr>
          <p:cNvPr id="4" name="Espace réservé du contenu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14739866"/>
              </p:ext>
            </p:extLst>
          </p:nvPr>
        </p:nvGraphicFramePr>
        <p:xfrm>
          <a:off x="683568" y="2852936"/>
          <a:ext cx="7886700" cy="2966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02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72646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fr-CA" dirty="0"/>
                        <a:t>Méthode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 err="1"/>
                        <a:t>get</a:t>
                      </a:r>
                      <a:r>
                        <a:rPr lang="fr-CA" baseline="0" dirty="0"/>
                        <a:t> 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val(value)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text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 err="1"/>
                        <a:t>get</a:t>
                      </a:r>
                      <a:endParaRPr lang="fr-CA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text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(value)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next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([type])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 err="1"/>
                        <a:t>get</a:t>
                      </a:r>
                      <a:r>
                        <a:rPr lang="fr-CA" dirty="0"/>
                        <a:t> prochain </a:t>
                      </a:r>
                      <a:r>
                        <a:rPr lang="fr-CA" i="1" dirty="0"/>
                        <a:t>sibling </a:t>
                      </a:r>
                      <a:r>
                        <a:rPr lang="fr-CA" i="0" dirty="0"/>
                        <a:t>frère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 err="1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submit</a:t>
                      </a:r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soumettre le formulaire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fr-CA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focus()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CA" dirty="0"/>
                        <a:t>déplacer le focus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734928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251520" y="-243408"/>
            <a:ext cx="8263830" cy="1325563"/>
          </a:xfrm>
        </p:spPr>
        <p:txBody>
          <a:bodyPr/>
          <a:lstStyle/>
          <a:p>
            <a:r>
              <a:rPr lang="fr-CA" dirty="0">
                <a:solidFill>
                  <a:schemeClr val="bg1"/>
                </a:solidFill>
              </a:rPr>
              <a:t>Exemples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628650" y="2996951"/>
            <a:ext cx="7886700" cy="2376265"/>
          </a:xfrm>
          <a:solidFill>
            <a:schemeClr val="bg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var emailAddress2 = $("#email_address2").val();</a:t>
            </a:r>
          </a:p>
          <a:p>
            <a:pPr marL="0" indent="0">
              <a:buNone/>
            </a:pPr>
            <a:endParaRPr lang="fr-CA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en-US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$("#email_address2_error").text("This field is required.");</a:t>
            </a:r>
          </a:p>
          <a:p>
            <a:pPr marL="0" indent="0">
              <a:buNone/>
            </a:pPr>
            <a:endParaRPr lang="en-U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0" indent="0">
              <a:buNone/>
            </a:pPr>
            <a:r>
              <a:rPr lang="fr-CA" sz="2000" dirty="0">
                <a:latin typeface="Courier New" panose="02070309020205020404" pitchFamily="49" charset="0"/>
                <a:cs typeface="Courier New" panose="02070309020205020404" pitchFamily="49" charset="0"/>
              </a:rPr>
              <a:t>$("#email_address1").focus();</a:t>
            </a:r>
          </a:p>
        </p:txBody>
      </p:sp>
    </p:spTree>
    <p:extLst>
      <p:ext uri="{BB962C8B-B14F-4D97-AF65-F5344CB8AC3E}">
        <p14:creationId xmlns:p14="http://schemas.microsoft.com/office/powerpoint/2010/main" val="143849981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resenterMedia.com Static Theme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Thème Office">
  <a:themeElements>
    <a:clrScheme name="Civil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Thèm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3_Thème Office">
  <a:themeElements>
    <a:clrScheme name="Civil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Thèm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2_Office Theme">
  <a:themeElements>
    <a:clrScheme name="Marquee">
      <a:dk1>
        <a:srgbClr val="000000"/>
      </a:dk1>
      <a:lt1>
        <a:sysClr val="window" lastClr="FFFFFF"/>
      </a:lt1>
      <a:dk2>
        <a:srgbClr val="5E5E5E"/>
      </a:dk2>
      <a:lt2>
        <a:srgbClr val="DDDDDD"/>
      </a:lt2>
      <a:accent1>
        <a:srgbClr val="418AB3"/>
      </a:accent1>
      <a:accent2>
        <a:srgbClr val="A6B727"/>
      </a:accent2>
      <a:accent3>
        <a:srgbClr val="F69200"/>
      </a:accent3>
      <a:accent4>
        <a:srgbClr val="838383"/>
      </a:accent4>
      <a:accent5>
        <a:srgbClr val="FEC306"/>
      </a:accent5>
      <a:accent6>
        <a:srgbClr val="DF5327"/>
      </a:accent6>
      <a:hlink>
        <a:srgbClr val="F59E00"/>
      </a:hlink>
      <a:folHlink>
        <a:srgbClr val="B2B2B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D8DF1F13-10B3-4EF6-B067-418F4CA535C3}"/>
</file>

<file path=customXml/itemProps2.xml><?xml version="1.0" encoding="utf-8"?>
<ds:datastoreItem xmlns:ds="http://schemas.openxmlformats.org/officeDocument/2006/customXml" ds:itemID="{6AE4B009-55E3-4085-A8D3-E164563427D2}"/>
</file>

<file path=customXml/itemProps3.xml><?xml version="1.0" encoding="utf-8"?>
<ds:datastoreItem xmlns:ds="http://schemas.openxmlformats.org/officeDocument/2006/customXml" ds:itemID="{C8E69038-10AB-4801-BF40-BDA7B2446CC9}"/>
</file>

<file path=docProps/app.xml><?xml version="1.0" encoding="utf-8"?>
<Properties xmlns="http://schemas.openxmlformats.org/officeDocument/2006/extended-properties" xmlns:vt="http://schemas.openxmlformats.org/officeDocument/2006/docPropsVTypes">
  <Template>S02 C01 javaScript</Template>
  <TotalTime>3196</TotalTime>
  <Words>1203</Words>
  <Application>Microsoft Office PowerPoint</Application>
  <PresentationFormat>Affichage à l'écran (4:3)</PresentationFormat>
  <Paragraphs>231</Paragraphs>
  <Slides>18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5</vt:i4>
      </vt:variant>
      <vt:variant>
        <vt:lpstr>Titres des diapositives</vt:lpstr>
      </vt:variant>
      <vt:variant>
        <vt:i4>18</vt:i4>
      </vt:variant>
    </vt:vector>
  </HeadingPairs>
  <TitlesOfParts>
    <vt:vector size="28" baseType="lpstr">
      <vt:lpstr>Arial</vt:lpstr>
      <vt:lpstr>Calibri</vt:lpstr>
      <vt:lpstr>Calibri Light</vt:lpstr>
      <vt:lpstr>Courier New</vt:lpstr>
      <vt:lpstr>Franklin Gothic Heavy</vt:lpstr>
      <vt:lpstr>Thème Office</vt:lpstr>
      <vt:lpstr>2_PresenterMedia.com Static Theme</vt:lpstr>
      <vt:lpstr>2_Thème Office</vt:lpstr>
      <vt:lpstr>3_Thème Office</vt:lpstr>
      <vt:lpstr>2_Office Theme</vt:lpstr>
      <vt:lpstr>JQuery</vt:lpstr>
      <vt:lpstr>Tableaux: Boucles</vt:lpstr>
      <vt:lpstr>Référence JQuery</vt:lpstr>
      <vt:lpstr>La librairie JQuery</vt:lpstr>
      <vt:lpstr>Référence à JQuery</vt:lpstr>
      <vt:lpstr>CSS Selectors: Les principaux</vt:lpstr>
      <vt:lpstr>CSS Selectors: Les principaux</vt:lpstr>
      <vt:lpstr>Méthodes communes</vt:lpstr>
      <vt:lpstr>Exemples</vt:lpstr>
      <vt:lpstr>Méthodes d'évènements</vt:lpstr>
      <vt:lpstr>JQ Filters: Les principaux</vt:lpstr>
      <vt:lpstr>JQ Filters: Les principaux…</vt:lpstr>
      <vt:lpstr>Exemples</vt:lpstr>
      <vt:lpstr>Méthodes: les principales</vt:lpstr>
      <vt:lpstr>Méthodes: les principales…</vt:lpstr>
      <vt:lpstr>Event methods : les principales</vt:lpstr>
      <vt:lpstr>Event methods : les principales</vt:lpstr>
      <vt:lpstr>Exemples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Valérie Turgeon</dc:creator>
  <cp:lastModifiedBy>Valerie Turgeon</cp:lastModifiedBy>
  <cp:revision>53</cp:revision>
  <cp:lastPrinted>2014-09-16T19:51:39Z</cp:lastPrinted>
  <dcterms:created xsi:type="dcterms:W3CDTF">2014-09-16T11:17:00Z</dcterms:created>
  <dcterms:modified xsi:type="dcterms:W3CDTF">2019-09-12T13:19:09Z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

<file path=docProps/thumbnail.jpeg>
</file>